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5656"/>
    <a:srgbClr val="179CDA"/>
    <a:srgbClr val="CA5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46"/>
    <p:restoredTop sz="94755"/>
  </p:normalViewPr>
  <p:slideViewPr>
    <p:cSldViewPr snapToGrid="0">
      <p:cViewPr varScale="1">
        <p:scale>
          <a:sx n="160" d="100"/>
          <a:sy n="160" d="100"/>
        </p:scale>
        <p:origin x="208" y="3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402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33E89-AE61-1449-A432-D21877D472F5}" type="datetimeFigureOut">
              <a:rPr lang="x-none" smtClean="0"/>
              <a:t>14/12/23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E50AA2-6CD0-5441-9FA9-F7C28F46988A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9366688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xmlns="" id="{8979EDDD-3363-1079-9DD6-04788CA570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>
            <a:lvl1pPr algn="ctr">
              <a:defRPr sz="3600" b="0" i="0">
                <a:solidFill>
                  <a:srgbClr val="575656"/>
                </a:solidFill>
                <a:effectLst/>
                <a:latin typeface="Aaux Next Bold" panose="02000506000000020003" pitchFamily="2" charset="77"/>
              </a:defRPr>
            </a:lvl1pPr>
          </a:lstStyle>
          <a:p>
            <a:r>
              <a:rPr lang="en-US" dirty="0" err="1"/>
              <a:t>Título</a:t>
            </a:r>
            <a:endParaRPr lang="x-none" dirty="0"/>
          </a:p>
        </p:txBody>
      </p:sp>
      <p:sp>
        <p:nvSpPr>
          <p:cNvPr id="4" name="Content Placeholder 16">
            <a:extLst>
              <a:ext uri="{FF2B5EF4-FFF2-40B4-BE49-F238E27FC236}">
                <a16:creationId xmlns:a16="http://schemas.microsoft.com/office/drawing/2014/main" xmlns="" id="{353D30FB-05E5-B52C-0FCB-AD71B090423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03904" y="4683181"/>
            <a:ext cx="9584192" cy="1583418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575656"/>
                </a:solidFill>
                <a:effectLst/>
                <a:latin typeface="Aaux Next Bold" panose="02000506000000020003" pitchFamily="2" charset="77"/>
              </a:defRPr>
            </a:lvl1pPr>
            <a:lvl2pPr marL="457200" indent="0">
              <a:buNone/>
              <a:defRPr b="1" i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ux Next Bold" panose="02000506000000020003" pitchFamily="2" charset="77"/>
              </a:defRPr>
            </a:lvl2pPr>
            <a:lvl3pPr>
              <a:defRPr b="1" i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ux Next Bold" panose="02000506000000020003" pitchFamily="2" charset="77"/>
              </a:defRPr>
            </a:lvl3pPr>
            <a:lvl4pPr>
              <a:defRPr b="1" i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ux Next Bold" panose="02000506000000020003" pitchFamily="2" charset="77"/>
              </a:defRPr>
            </a:lvl4pPr>
            <a:lvl5pPr>
              <a:defRPr b="1" i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ux Next Bold" panose="02000506000000020003" pitchFamily="2" charset="77"/>
              </a:defRPr>
            </a:lvl5pPr>
          </a:lstStyle>
          <a:p>
            <a:pPr lvl="0"/>
            <a:r>
              <a:rPr lang="en-US" dirty="0" err="1"/>
              <a:t>Autores</a:t>
            </a:r>
            <a:r>
              <a:rPr lang="en-US" dirty="0"/>
              <a:t>(as)</a:t>
            </a:r>
          </a:p>
          <a:p>
            <a:pPr lvl="0"/>
            <a:r>
              <a:rPr lang="en-US" dirty="0" err="1"/>
              <a:t>Afiliación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F89D661-0C97-9B53-B3D6-01E05D15F32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814597" y="-76567"/>
            <a:ext cx="3377404" cy="179514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AF0CA4D-AE65-A9FF-E299-0F5E51E3E27E}"/>
              </a:ext>
            </a:extLst>
          </p:cNvPr>
          <p:cNvSpPr/>
          <p:nvPr userDrawn="1"/>
        </p:nvSpPr>
        <p:spPr>
          <a:xfrm rot="10800000">
            <a:off x="7261924" y="6565209"/>
            <a:ext cx="4965701" cy="50846"/>
          </a:xfrm>
          <a:prstGeom prst="rect">
            <a:avLst/>
          </a:prstGeom>
          <a:solidFill>
            <a:srgbClr val="CA5099"/>
          </a:solidFill>
          <a:ln>
            <a:solidFill>
              <a:srgbClr val="CA5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8ADBC3C2-0AA7-E7C4-C16F-CEE7E556F240}"/>
              </a:ext>
            </a:extLst>
          </p:cNvPr>
          <p:cNvSpPr/>
          <p:nvPr userDrawn="1"/>
        </p:nvSpPr>
        <p:spPr>
          <a:xfrm rot="10800000">
            <a:off x="14229" y="259078"/>
            <a:ext cx="7549896" cy="50846"/>
          </a:xfrm>
          <a:prstGeom prst="rect">
            <a:avLst/>
          </a:prstGeom>
          <a:solidFill>
            <a:srgbClr val="179CDA"/>
          </a:solidFill>
          <a:ln>
            <a:solidFill>
              <a:srgbClr val="179C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153364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AB3F16D0-BF9D-38C1-A244-E578855C6A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766218"/>
            <a:ext cx="10515600" cy="1325563"/>
          </a:xfrm>
        </p:spPr>
        <p:txBody>
          <a:bodyPr>
            <a:normAutofit/>
          </a:bodyPr>
          <a:lstStyle>
            <a:lvl1pPr algn="ctr">
              <a:defRPr sz="3600" b="0" i="0">
                <a:solidFill>
                  <a:srgbClr val="575656"/>
                </a:solidFill>
                <a:effectLst/>
                <a:latin typeface="Aaux Next Bold" panose="02000506000000020003" pitchFamily="2" charset="77"/>
              </a:defRPr>
            </a:lvl1pPr>
          </a:lstStyle>
          <a:p>
            <a:r>
              <a:rPr lang="en-US" dirty="0" err="1"/>
              <a:t>Título</a:t>
            </a:r>
            <a:endParaRPr lang="x-none" dirty="0"/>
          </a:p>
        </p:txBody>
      </p:sp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xmlns="" id="{5BD4466C-3882-CFC1-FB44-06059073984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303904" y="4683181"/>
            <a:ext cx="9584192" cy="1583418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>
                <a:solidFill>
                  <a:srgbClr val="575656"/>
                </a:solidFill>
                <a:effectLst/>
                <a:latin typeface="Aaux Next Bold" panose="02000506000000020003" pitchFamily="2" charset="77"/>
              </a:defRPr>
            </a:lvl1pPr>
            <a:lvl2pPr marL="457200" indent="0">
              <a:buNone/>
              <a:defRPr b="1" i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ux Next Bold" panose="02000506000000020003" pitchFamily="2" charset="77"/>
              </a:defRPr>
            </a:lvl2pPr>
            <a:lvl3pPr>
              <a:defRPr b="1" i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ux Next Bold" panose="02000506000000020003" pitchFamily="2" charset="77"/>
              </a:defRPr>
            </a:lvl3pPr>
            <a:lvl4pPr>
              <a:defRPr b="1" i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ux Next Bold" panose="02000506000000020003" pitchFamily="2" charset="77"/>
              </a:defRPr>
            </a:lvl4pPr>
            <a:lvl5pPr>
              <a:defRPr b="1" i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aux Next Bold" panose="02000506000000020003" pitchFamily="2" charset="77"/>
              </a:defRPr>
            </a:lvl5pPr>
          </a:lstStyle>
          <a:p>
            <a:pPr lvl="0"/>
            <a:r>
              <a:rPr lang="en-US" dirty="0" err="1"/>
              <a:t>Autores</a:t>
            </a:r>
            <a:r>
              <a:rPr lang="en-US" dirty="0"/>
              <a:t>(as)</a:t>
            </a:r>
          </a:p>
          <a:p>
            <a:pPr lvl="0"/>
            <a:r>
              <a:rPr lang="en-US" dirty="0" err="1"/>
              <a:t>Afiliación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4ED6B944-A185-7C6D-4A49-1E21F535CD2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noFill/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CEB683F8-E4FD-9611-A493-220408116A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5625" y="-89130"/>
            <a:ext cx="3377404" cy="1795141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A3D67649-1B79-60F4-03B0-F2769D69C3A4}"/>
              </a:ext>
            </a:extLst>
          </p:cNvPr>
          <p:cNvSpPr/>
          <p:nvPr userDrawn="1"/>
        </p:nvSpPr>
        <p:spPr>
          <a:xfrm rot="10800000">
            <a:off x="-26305" y="6514365"/>
            <a:ext cx="4965701" cy="50846"/>
          </a:xfrm>
          <a:prstGeom prst="rect">
            <a:avLst/>
          </a:prstGeom>
          <a:solidFill>
            <a:srgbClr val="CA5099"/>
          </a:solidFill>
          <a:ln>
            <a:solidFill>
              <a:srgbClr val="CA5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4FD38DE1-A416-06E6-3C3A-E314A6AED84B}"/>
              </a:ext>
            </a:extLst>
          </p:cNvPr>
          <p:cNvSpPr/>
          <p:nvPr userDrawn="1"/>
        </p:nvSpPr>
        <p:spPr>
          <a:xfrm rot="10800000">
            <a:off x="4677729" y="292790"/>
            <a:ext cx="7549896" cy="50846"/>
          </a:xfrm>
          <a:prstGeom prst="rect">
            <a:avLst/>
          </a:prstGeom>
          <a:solidFill>
            <a:srgbClr val="179CDA"/>
          </a:solidFill>
          <a:ln>
            <a:solidFill>
              <a:srgbClr val="179C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37091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C385FA-3248-C0C9-49C0-92227F969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417"/>
            <a:ext cx="7315200" cy="1325563"/>
          </a:xfrm>
        </p:spPr>
        <p:txBody>
          <a:bodyPr>
            <a:normAutofit/>
          </a:bodyPr>
          <a:lstStyle>
            <a:lvl1pPr>
              <a:defRPr sz="3600" b="1" i="0">
                <a:solidFill>
                  <a:srgbClr val="575656"/>
                </a:solidFill>
                <a:latin typeface="Aaux Next Bold" panose="02000506000000020003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85F0FCA-3783-D4A4-8737-F350DA185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5443"/>
            <a:ext cx="10515600" cy="3862645"/>
          </a:xfrm>
        </p:spPr>
        <p:txBody>
          <a:bodyPr/>
          <a:lstStyle>
            <a:lvl1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1pPr>
            <a:lvl2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2pPr>
            <a:lvl3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3pPr>
            <a:lvl4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4pPr>
            <a:lvl5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5BD40CD-72B7-0B31-DCEC-F7234865D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400" y="-2078"/>
            <a:ext cx="4038600" cy="214657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B49D27B-B5B7-96E2-AE4F-35A47E1B20BE}"/>
              </a:ext>
            </a:extLst>
          </p:cNvPr>
          <p:cNvSpPr/>
          <p:nvPr userDrawn="1"/>
        </p:nvSpPr>
        <p:spPr>
          <a:xfrm>
            <a:off x="838200" y="1595392"/>
            <a:ext cx="7549896" cy="50846"/>
          </a:xfrm>
          <a:prstGeom prst="rect">
            <a:avLst/>
          </a:prstGeom>
          <a:solidFill>
            <a:srgbClr val="179CDA"/>
          </a:solidFill>
          <a:ln>
            <a:solidFill>
              <a:srgbClr val="179C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F05BEBC-9859-73E1-8E2F-6E447496DF34}"/>
              </a:ext>
            </a:extLst>
          </p:cNvPr>
          <p:cNvSpPr/>
          <p:nvPr userDrawn="1"/>
        </p:nvSpPr>
        <p:spPr>
          <a:xfrm rot="10800000">
            <a:off x="7226299" y="6553334"/>
            <a:ext cx="4965701" cy="50846"/>
          </a:xfrm>
          <a:prstGeom prst="rect">
            <a:avLst/>
          </a:prstGeom>
          <a:solidFill>
            <a:srgbClr val="CA5099"/>
          </a:solidFill>
          <a:ln>
            <a:solidFill>
              <a:srgbClr val="CA5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D4ACBB9-CE73-B7A9-0AE2-373040CD5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88209"/>
            <a:ext cx="2743200" cy="365125"/>
          </a:xfrm>
        </p:spPr>
        <p:txBody>
          <a:bodyPr/>
          <a:lstStyle/>
          <a:p>
            <a:fld id="{E27EABDF-9616-1E41-B601-794B9D032E4E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449683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EC385FA-3248-C0C9-49C0-92227F969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417"/>
            <a:ext cx="7315200" cy="1325563"/>
          </a:xfrm>
        </p:spPr>
        <p:txBody>
          <a:bodyPr>
            <a:normAutofit/>
          </a:bodyPr>
          <a:lstStyle>
            <a:lvl1pPr>
              <a:defRPr sz="3600" b="1" i="0">
                <a:solidFill>
                  <a:srgbClr val="575656"/>
                </a:solidFill>
                <a:latin typeface="Aaux Next Bold" panose="02000506000000020003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485F0FCA-3783-D4A4-8737-F350DA185D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95443"/>
            <a:ext cx="10515600" cy="3862645"/>
          </a:xfrm>
        </p:spPr>
        <p:txBody>
          <a:bodyPr/>
          <a:lstStyle>
            <a:lvl1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1pPr>
            <a:lvl2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2pPr>
            <a:lvl3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3pPr>
            <a:lvl4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4pPr>
            <a:lvl5pPr>
              <a:defRPr b="0" i="0">
                <a:solidFill>
                  <a:srgbClr val="575656"/>
                </a:solidFill>
                <a:latin typeface="Aaux Next Medium" panose="02000506000000020003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05BD40CD-72B7-0B31-DCEC-F7234865D9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400" y="-2078"/>
            <a:ext cx="4038600" cy="214657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BB49D27B-B5B7-96E2-AE4F-35A47E1B20BE}"/>
              </a:ext>
            </a:extLst>
          </p:cNvPr>
          <p:cNvSpPr/>
          <p:nvPr userDrawn="1"/>
        </p:nvSpPr>
        <p:spPr>
          <a:xfrm>
            <a:off x="838200" y="1595392"/>
            <a:ext cx="7549896" cy="50846"/>
          </a:xfrm>
          <a:prstGeom prst="rect">
            <a:avLst/>
          </a:prstGeom>
          <a:solidFill>
            <a:srgbClr val="179CDA"/>
          </a:solidFill>
          <a:ln>
            <a:solidFill>
              <a:srgbClr val="179C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2F05BEBC-9859-73E1-8E2F-6E447496DF34}"/>
              </a:ext>
            </a:extLst>
          </p:cNvPr>
          <p:cNvSpPr/>
          <p:nvPr userDrawn="1"/>
        </p:nvSpPr>
        <p:spPr>
          <a:xfrm rot="10800000">
            <a:off x="7226299" y="6553334"/>
            <a:ext cx="4965701" cy="50846"/>
          </a:xfrm>
          <a:prstGeom prst="rect">
            <a:avLst/>
          </a:prstGeom>
          <a:solidFill>
            <a:srgbClr val="CA5099"/>
          </a:solidFill>
          <a:ln>
            <a:solidFill>
              <a:srgbClr val="CA5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4668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BD680BB-ED9A-FEDE-C4EC-8AE7E32006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1pPr>
            <a:lvl2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2pPr>
            <a:lvl3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3pPr>
            <a:lvl4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4pPr>
            <a:lvl5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4874CF6-4070-475A-A9DB-B245F9ED4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1pPr>
            <a:lvl2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2pPr>
            <a:lvl3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3pPr>
            <a:lvl4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4pPr>
            <a:lvl5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194B809-20BC-7EC1-CAED-B6D0FD3F77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400" y="-2078"/>
            <a:ext cx="4038600" cy="214657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3F85738-9E20-0AC6-67F0-5E8B0E2D9A51}"/>
              </a:ext>
            </a:extLst>
          </p:cNvPr>
          <p:cNvSpPr/>
          <p:nvPr userDrawn="1"/>
        </p:nvSpPr>
        <p:spPr>
          <a:xfrm>
            <a:off x="838200" y="1595392"/>
            <a:ext cx="7549896" cy="50846"/>
          </a:xfrm>
          <a:prstGeom prst="rect">
            <a:avLst/>
          </a:prstGeom>
          <a:solidFill>
            <a:srgbClr val="179CDA"/>
          </a:solidFill>
          <a:ln>
            <a:solidFill>
              <a:srgbClr val="179C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81E4723-5790-4D28-F230-86EA16D47A91}"/>
              </a:ext>
            </a:extLst>
          </p:cNvPr>
          <p:cNvSpPr/>
          <p:nvPr userDrawn="1"/>
        </p:nvSpPr>
        <p:spPr>
          <a:xfrm rot="10800000">
            <a:off x="7226299" y="6553334"/>
            <a:ext cx="4965701" cy="50846"/>
          </a:xfrm>
          <a:prstGeom prst="rect">
            <a:avLst/>
          </a:prstGeom>
          <a:solidFill>
            <a:srgbClr val="CA5099"/>
          </a:solidFill>
          <a:ln>
            <a:solidFill>
              <a:srgbClr val="CA5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xmlns="" id="{2E1FBFC2-3A82-8327-8AC2-8D4E8D9C8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88209"/>
            <a:ext cx="2743200" cy="365125"/>
          </a:xfrm>
        </p:spPr>
        <p:txBody>
          <a:bodyPr/>
          <a:lstStyle/>
          <a:p>
            <a:fld id="{E27EABDF-9616-1E41-B601-794B9D032E4E}" type="slidenum">
              <a:rPr lang="x-none" smtClean="0"/>
              <a:t>‹Nr.›</a:t>
            </a:fld>
            <a:endParaRPr lang="x-none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CE4DDFEC-01ED-1AC4-CAFE-50896784C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417"/>
            <a:ext cx="7315200" cy="1325563"/>
          </a:xfrm>
        </p:spPr>
        <p:txBody>
          <a:bodyPr>
            <a:normAutofit/>
          </a:bodyPr>
          <a:lstStyle>
            <a:lvl1pPr>
              <a:defRPr sz="3600" b="1" i="0">
                <a:solidFill>
                  <a:srgbClr val="575656"/>
                </a:solidFill>
                <a:latin typeface="Aaux Next Bold" panose="02000506000000020003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504643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BD680BB-ED9A-FEDE-C4EC-8AE7E32006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1pPr>
            <a:lvl2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2pPr>
            <a:lvl3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3pPr>
            <a:lvl4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4pPr>
            <a:lvl5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A4874CF6-4070-475A-A9DB-B245F9ED43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1pPr>
            <a:lvl2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2pPr>
            <a:lvl3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3pPr>
            <a:lvl4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4pPr>
            <a:lvl5pPr>
              <a:defRPr>
                <a:solidFill>
                  <a:srgbClr val="575656"/>
                </a:solidFill>
                <a:latin typeface="Aaux Next Medium" panose="02000506000000020003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x-none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194B809-20BC-7EC1-CAED-B6D0FD3F77A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400" y="-2078"/>
            <a:ext cx="4038600" cy="214657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A3F85738-9E20-0AC6-67F0-5E8B0E2D9A51}"/>
              </a:ext>
            </a:extLst>
          </p:cNvPr>
          <p:cNvSpPr/>
          <p:nvPr userDrawn="1"/>
        </p:nvSpPr>
        <p:spPr>
          <a:xfrm>
            <a:off x="838200" y="1595392"/>
            <a:ext cx="7549896" cy="50846"/>
          </a:xfrm>
          <a:prstGeom prst="rect">
            <a:avLst/>
          </a:prstGeom>
          <a:solidFill>
            <a:srgbClr val="179CDA"/>
          </a:solidFill>
          <a:ln>
            <a:solidFill>
              <a:srgbClr val="179C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D81E4723-5790-4D28-F230-86EA16D47A91}"/>
              </a:ext>
            </a:extLst>
          </p:cNvPr>
          <p:cNvSpPr/>
          <p:nvPr userDrawn="1"/>
        </p:nvSpPr>
        <p:spPr>
          <a:xfrm rot="10800000">
            <a:off x="7226299" y="6553334"/>
            <a:ext cx="4965701" cy="50846"/>
          </a:xfrm>
          <a:prstGeom prst="rect">
            <a:avLst/>
          </a:prstGeom>
          <a:solidFill>
            <a:srgbClr val="CA5099"/>
          </a:solidFill>
          <a:ln>
            <a:solidFill>
              <a:srgbClr val="CA5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CE4DDFEC-01ED-1AC4-CAFE-50896784C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92417"/>
            <a:ext cx="7315200" cy="1325563"/>
          </a:xfrm>
        </p:spPr>
        <p:txBody>
          <a:bodyPr>
            <a:normAutofit/>
          </a:bodyPr>
          <a:lstStyle>
            <a:lvl1pPr>
              <a:defRPr sz="3600" b="1" i="0">
                <a:solidFill>
                  <a:srgbClr val="575656"/>
                </a:solidFill>
                <a:latin typeface="Aaux Next Bold" panose="02000506000000020003" pitchFamily="2" charset="77"/>
              </a:defRPr>
            </a:lvl1pPr>
          </a:lstStyle>
          <a:p>
            <a:r>
              <a:rPr lang="en-US" dirty="0"/>
              <a:t>Click to edit Master title style</a:t>
            </a:r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742939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AE60E22-46E2-06E9-FBAD-B62195F27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188209"/>
            <a:ext cx="2743200" cy="365125"/>
          </a:xfrm>
        </p:spPr>
        <p:txBody>
          <a:bodyPr/>
          <a:lstStyle/>
          <a:p>
            <a:fld id="{E27EABDF-9616-1E41-B601-794B9D032E4E}" type="slidenum">
              <a:rPr lang="x-none" smtClean="0"/>
              <a:t>‹Nr.›</a:t>
            </a:fld>
            <a:endParaRPr lang="x-non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9161905-2814-824F-8406-BD32DDC174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400" y="-2078"/>
            <a:ext cx="4038600" cy="21465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B3006F4-FFC1-DCED-7C79-35AA0B6C2F1D}"/>
              </a:ext>
            </a:extLst>
          </p:cNvPr>
          <p:cNvSpPr/>
          <p:nvPr userDrawn="1"/>
        </p:nvSpPr>
        <p:spPr>
          <a:xfrm>
            <a:off x="838200" y="1595392"/>
            <a:ext cx="7549896" cy="50846"/>
          </a:xfrm>
          <a:prstGeom prst="rect">
            <a:avLst/>
          </a:prstGeom>
          <a:solidFill>
            <a:srgbClr val="179CDA"/>
          </a:solidFill>
          <a:ln>
            <a:solidFill>
              <a:srgbClr val="179C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778C8E4-1D6A-9710-347E-5D7D1CA39CCE}"/>
              </a:ext>
            </a:extLst>
          </p:cNvPr>
          <p:cNvSpPr/>
          <p:nvPr userDrawn="1"/>
        </p:nvSpPr>
        <p:spPr>
          <a:xfrm rot="10800000">
            <a:off x="7226299" y="6553334"/>
            <a:ext cx="4965701" cy="50846"/>
          </a:xfrm>
          <a:prstGeom prst="rect">
            <a:avLst/>
          </a:prstGeom>
          <a:solidFill>
            <a:srgbClr val="CA5099"/>
          </a:solidFill>
          <a:ln>
            <a:solidFill>
              <a:srgbClr val="CA5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881229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9161905-2814-824F-8406-BD32DDC174B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53400" y="-2078"/>
            <a:ext cx="4038600" cy="21465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B3006F4-FFC1-DCED-7C79-35AA0B6C2F1D}"/>
              </a:ext>
            </a:extLst>
          </p:cNvPr>
          <p:cNvSpPr/>
          <p:nvPr userDrawn="1"/>
        </p:nvSpPr>
        <p:spPr>
          <a:xfrm>
            <a:off x="838200" y="1595392"/>
            <a:ext cx="7549896" cy="50846"/>
          </a:xfrm>
          <a:prstGeom prst="rect">
            <a:avLst/>
          </a:prstGeom>
          <a:solidFill>
            <a:srgbClr val="179CDA"/>
          </a:solidFill>
          <a:ln>
            <a:solidFill>
              <a:srgbClr val="179CD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778C8E4-1D6A-9710-347E-5D7D1CA39CCE}"/>
              </a:ext>
            </a:extLst>
          </p:cNvPr>
          <p:cNvSpPr/>
          <p:nvPr userDrawn="1"/>
        </p:nvSpPr>
        <p:spPr>
          <a:xfrm rot="10800000">
            <a:off x="7226299" y="6553334"/>
            <a:ext cx="4965701" cy="50846"/>
          </a:xfrm>
          <a:prstGeom prst="rect">
            <a:avLst/>
          </a:prstGeom>
          <a:solidFill>
            <a:srgbClr val="CA5099"/>
          </a:solidFill>
          <a:ln>
            <a:solidFill>
              <a:srgbClr val="CA5099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42455526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02B8D80F-2317-489A-0EAC-AA49A677C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98AE631-42F9-8E43-A20C-05BC2A625D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4E50F8B-C555-A176-F202-D4F075AFFB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44DACB-105E-B44C-8137-F6D75C01F9E7}" type="datetimeFigureOut">
              <a:rPr lang="x-none" smtClean="0"/>
              <a:t>14/12/23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35552ED5-B7BA-F025-97D0-14DBB44B11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AB8C63D-FA54-BAA3-110B-03B0A2E9E9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EABDF-9616-1E41-B601-794B9D032E4E}" type="slidenum">
              <a:rPr lang="x-none" smtClean="0"/>
              <a:t>‹Nr.›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289352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2" r:id="rId5"/>
    <p:sldLayoutId id="2147483662" r:id="rId6"/>
    <p:sldLayoutId id="2147483655" r:id="rId7"/>
    <p:sldLayoutId id="2147483663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1DD4A7-54D9-D12D-EF04-6A8EA4586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30114"/>
            <a:ext cx="10515600" cy="1325563"/>
          </a:xfrm>
        </p:spPr>
        <p:txBody>
          <a:bodyPr/>
          <a:lstStyle/>
          <a:p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29E3005E-87D7-A00A-2EF7-3F57C4BB3C9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83417" y="3609755"/>
            <a:ext cx="9584192" cy="1583418"/>
          </a:xfrm>
        </p:spPr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655990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E57D77-157E-CFCA-21DB-63E37812F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000793-F5D9-DD7D-7474-D2CE2CCA6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853080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E57D77-157E-CFCA-21DB-63E37812F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000793-F5D9-DD7D-7474-D2CE2CCA6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378981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E57D77-157E-CFCA-21DB-63E37812F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000793-F5D9-DD7D-7474-D2CE2CCA6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07052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E57D77-157E-CFCA-21DB-63E37812F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D000793-F5D9-DD7D-7474-D2CE2CCA6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x-none" dirty="0"/>
          </a:p>
        </p:txBody>
      </p:sp>
    </p:spTree>
    <p:extLst>
      <p:ext uri="{BB962C8B-B14F-4D97-AF65-F5344CB8AC3E}">
        <p14:creationId xmlns:p14="http://schemas.microsoft.com/office/powerpoint/2010/main" val="19471778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 presentaciones CEDUP24-pr" id="{BBC2C81F-9636-0646-84F3-132C35249A64}" vid="{7A000EC4-AFCF-6E46-A1C2-B6F4B76F5A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</TotalTime>
  <Words>0</Words>
  <Application>Microsoft Macintosh PowerPoint</Application>
  <PresentationFormat>Panorámica</PresentationFormat>
  <Paragraphs>0</Paragraphs>
  <Slides>5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11" baseType="lpstr">
      <vt:lpstr>Aaux Next Bold</vt:lpstr>
      <vt:lpstr>Aaux Next Medium</vt:lpstr>
      <vt:lpstr>Calibri</vt:lpstr>
      <vt:lpstr>Calibri Light</vt:lpstr>
      <vt:lpstr>Arial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Fernanda Soler Urzúa (fernanda.soler)</dc:creator>
  <cp:lastModifiedBy>Usuario de Microsoft Office</cp:lastModifiedBy>
  <cp:revision>18</cp:revision>
  <dcterms:created xsi:type="dcterms:W3CDTF">2023-11-09T22:07:17Z</dcterms:created>
  <dcterms:modified xsi:type="dcterms:W3CDTF">2023-12-14T18:42:43Z</dcterms:modified>
</cp:coreProperties>
</file>