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3" r:id="rId4"/>
  </p:sldMasterIdLst>
  <p:notesMasterIdLst>
    <p:notesMasterId r:id="rId32"/>
  </p:notesMasterIdLst>
  <p:handoutMasterIdLst>
    <p:handoutMasterId r:id="rId33"/>
  </p:handoutMasterIdLst>
  <p:sldIdLst>
    <p:sldId id="343" r:id="rId5"/>
    <p:sldId id="465" r:id="rId6"/>
    <p:sldId id="418" r:id="rId7"/>
    <p:sldId id="432" r:id="rId8"/>
    <p:sldId id="486" r:id="rId9"/>
    <p:sldId id="489" r:id="rId10"/>
    <p:sldId id="490" r:id="rId11"/>
    <p:sldId id="487" r:id="rId12"/>
    <p:sldId id="492" r:id="rId13"/>
    <p:sldId id="493" r:id="rId14"/>
    <p:sldId id="494" r:id="rId15"/>
    <p:sldId id="495" r:id="rId16"/>
    <p:sldId id="496" r:id="rId17"/>
    <p:sldId id="497" r:id="rId18"/>
    <p:sldId id="498" r:id="rId19"/>
    <p:sldId id="499" r:id="rId20"/>
    <p:sldId id="500" r:id="rId21"/>
    <p:sldId id="502" r:id="rId22"/>
    <p:sldId id="503" r:id="rId23"/>
    <p:sldId id="504" r:id="rId24"/>
    <p:sldId id="505" r:id="rId25"/>
    <p:sldId id="506" r:id="rId26"/>
    <p:sldId id="507" r:id="rId27"/>
    <p:sldId id="508" r:id="rId28"/>
    <p:sldId id="509" r:id="rId29"/>
    <p:sldId id="510" r:id="rId30"/>
    <p:sldId id="408" r:id="rId3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Poppins" pitchFamily="2" charset="77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81F3797-EC67-FFAE-C5D2-413F9D5D82FC}" name="Usuario invitado" initials="Ui" userId="S::urn:spo:anon#223aacfff3c2ffa3833df9adecd39be6cd89f918992ebc6c73e32608388d4358::" providerId="AD"/>
  <p188:author id="{6DE4A3E0-A9FF-EF7E-54C1-F950F7AAD4CC}" name="Aida Cerda Candia" initials="AC" userId="S::aida.cerda@chileatiende.cl::c402838e-4fae-4da2-85ba-27b991d9bd2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E58"/>
    <a:srgbClr val="928450"/>
    <a:srgbClr val="70AE47"/>
    <a:srgbClr val="FF7E79"/>
    <a:srgbClr val="FFAB40"/>
    <a:srgbClr val="78909D"/>
    <a:srgbClr val="212121"/>
    <a:srgbClr val="4CC58D"/>
    <a:srgbClr val="4372C4"/>
    <a:srgbClr val="0F69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19AEF8B-CBAA-43B8-98ED-224425194264}">
  <a:tblStyle styleId="{519AEF8B-CBAA-43B8-98ED-22442519426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D9AA463F-3782-4962-B374-6BB1063D0097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6"/>
    <p:restoredTop sz="96337"/>
  </p:normalViewPr>
  <p:slideViewPr>
    <p:cSldViewPr snapToGrid="0">
      <p:cViewPr>
        <p:scale>
          <a:sx n="146" d="100"/>
          <a:sy n="146" d="100"/>
        </p:scale>
        <p:origin x="1416" y="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6.fntdata"/><Relationship Id="rId21" Type="http://schemas.openxmlformats.org/officeDocument/2006/relationships/slide" Target="slides/slide17.xml"/><Relationship Id="rId34" Type="http://schemas.openxmlformats.org/officeDocument/2006/relationships/font" Target="fonts/font1.fntdata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3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2.fntdata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openxmlformats.org/officeDocument/2006/relationships/font" Target="fonts/font5.fntdata"/><Relationship Id="rId46" Type="http://schemas.microsoft.com/office/2018/10/relationships/authors" Target="authors.xml"/><Relationship Id="rId20" Type="http://schemas.openxmlformats.org/officeDocument/2006/relationships/slide" Target="slides/slide16.xml"/><Relationship Id="rId41" Type="http://schemas.openxmlformats.org/officeDocument/2006/relationships/font" Target="fonts/font8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744972CC-31AC-8B4E-8881-7D389BAF226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27E361A-AD5C-F645-BE10-100C663C341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30539-5CF3-9847-8E2C-052E2BB792CE}" type="datetimeFigureOut">
              <a:rPr lang="es-CL" smtClean="0"/>
              <a:t>25-04-24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FA17851-8F9D-6343-B87E-F358614085C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DC89E2C-CA70-1740-B114-8ACA69A691C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4E9066-68C4-FA4A-8315-48C42DBEEC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44811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b38b8aab2f_0_3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3" name="Google Shape;583;gb38b8aab2f_0_3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20168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b38b8aab2f_0_3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3" name="Google Shape;583;gb38b8aab2f_0_3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5977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icio" userDrawn="1">
  <p:cSld name="TITLE_1_1">
    <p:bg>
      <p:bgPr>
        <a:noFill/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CAF00B00-DA41-EC44-99F6-A45D3961F0E6}"/>
              </a:ext>
            </a:extLst>
          </p:cNvPr>
          <p:cNvSpPr/>
          <p:nvPr userDrawn="1"/>
        </p:nvSpPr>
        <p:spPr>
          <a:xfrm>
            <a:off x="-30063" y="0"/>
            <a:ext cx="9174063" cy="5160696"/>
          </a:xfrm>
          <a:prstGeom prst="rect">
            <a:avLst/>
          </a:prstGeom>
          <a:solidFill>
            <a:srgbClr val="182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3" name="Google Shape;13;p2" descr="Imagen que contiene grande, calle&#10;&#10;Descripción generada automáticamente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48050"/>
            <a:ext cx="9144002" cy="16954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332842" y="1153745"/>
            <a:ext cx="4135800" cy="193473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4400">
                <a:solidFill>
                  <a:schemeClr val="bg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bg1"/>
                </a:solidFill>
              </a:defRPr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8" name="Google Shape;18;p2"/>
          <p:cNvSpPr/>
          <p:nvPr/>
        </p:nvSpPr>
        <p:spPr>
          <a:xfrm>
            <a:off x="332842" y="4590498"/>
            <a:ext cx="1493816" cy="45719"/>
          </a:xfrm>
          <a:prstGeom prst="rect">
            <a:avLst/>
          </a:prstGeom>
          <a:solidFill>
            <a:srgbClr val="1069B4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"/>
          </a:p>
        </p:txBody>
      </p:sp>
      <p:sp>
        <p:nvSpPr>
          <p:cNvPr id="19" name="Google Shape;19;p2"/>
          <p:cNvSpPr/>
          <p:nvPr/>
        </p:nvSpPr>
        <p:spPr>
          <a:xfrm>
            <a:off x="1826634" y="4591445"/>
            <a:ext cx="1810882" cy="45719"/>
          </a:xfrm>
          <a:prstGeom prst="rect">
            <a:avLst/>
          </a:prstGeom>
          <a:solidFill>
            <a:srgbClr val="E22E2C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"/>
          </a:p>
        </p:txBody>
      </p:sp>
      <p:sp>
        <p:nvSpPr>
          <p:cNvPr id="11" name="Google Shape;585;p43">
            <a:extLst>
              <a:ext uri="{FF2B5EF4-FFF2-40B4-BE49-F238E27FC236}">
                <a16:creationId xmlns:a16="http://schemas.microsoft.com/office/drawing/2014/main" id="{13B4E601-0DBF-FD41-9D0A-B3FE3F50D1C8}"/>
              </a:ext>
            </a:extLst>
          </p:cNvPr>
          <p:cNvSpPr txBox="1">
            <a:spLocks/>
          </p:cNvSpPr>
          <p:nvPr userDrawn="1"/>
        </p:nvSpPr>
        <p:spPr>
          <a:xfrm>
            <a:off x="361812" y="4705851"/>
            <a:ext cx="7814000" cy="353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Poppins"/>
              <a:buNone/>
              <a:defRPr sz="4400" b="1" i="0" u="none" strike="noStrike" cap="none">
                <a:solidFill>
                  <a:schemeClr val="bg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CL" sz="900" b="0" dirty="0"/>
              <a:t>Abril 2024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4AFDB66-CDDB-BB4A-94C8-244CCF2263D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842" y="401953"/>
            <a:ext cx="1711111" cy="327189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20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icio" preserve="1" userDrawn="1">
  <p:cSld name="1_Inicio">
    <p:bg>
      <p:bgPr>
        <a:noFill/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CAF00B00-DA41-EC44-99F6-A45D3961F0E6}"/>
              </a:ext>
            </a:extLst>
          </p:cNvPr>
          <p:cNvSpPr/>
          <p:nvPr userDrawn="1"/>
        </p:nvSpPr>
        <p:spPr>
          <a:xfrm>
            <a:off x="-30064" y="-17196"/>
            <a:ext cx="9174063" cy="5160696"/>
          </a:xfrm>
          <a:prstGeom prst="rect">
            <a:avLst/>
          </a:prstGeom>
          <a:solidFill>
            <a:srgbClr val="0059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3" name="Google Shape;13;p2" descr="Imagen que contiene grande, calle&#10;&#10;Descripción generada automáticamente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48050"/>
            <a:ext cx="9144002" cy="16954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332842" y="1153745"/>
            <a:ext cx="4135800" cy="193473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4400">
                <a:solidFill>
                  <a:schemeClr val="bg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bg1"/>
                </a:solidFill>
              </a:defRPr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8" name="Google Shape;18;p2"/>
          <p:cNvSpPr/>
          <p:nvPr/>
        </p:nvSpPr>
        <p:spPr>
          <a:xfrm>
            <a:off x="332842" y="4414036"/>
            <a:ext cx="1493816" cy="222181"/>
          </a:xfrm>
          <a:prstGeom prst="rect">
            <a:avLst/>
          </a:prstGeom>
          <a:solidFill>
            <a:srgbClr val="1069B4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"/>
          </a:p>
        </p:txBody>
      </p:sp>
      <p:sp>
        <p:nvSpPr>
          <p:cNvPr id="19" name="Google Shape;19;p2"/>
          <p:cNvSpPr/>
          <p:nvPr/>
        </p:nvSpPr>
        <p:spPr>
          <a:xfrm>
            <a:off x="1826634" y="4413101"/>
            <a:ext cx="1810882" cy="224064"/>
          </a:xfrm>
          <a:prstGeom prst="rect">
            <a:avLst/>
          </a:prstGeom>
          <a:solidFill>
            <a:srgbClr val="E22E2C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4AFDB66-CDDB-BB4A-94C8-244CCF2263D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842" y="401953"/>
            <a:ext cx="1711111" cy="327189"/>
          </a:xfrm>
          <a:prstGeom prst="rect">
            <a:avLst/>
          </a:prstGeom>
        </p:spPr>
      </p:pic>
      <p:sp>
        <p:nvSpPr>
          <p:cNvPr id="4" name="Google Shape;585;p43">
            <a:extLst>
              <a:ext uri="{FF2B5EF4-FFF2-40B4-BE49-F238E27FC236}">
                <a16:creationId xmlns:a16="http://schemas.microsoft.com/office/drawing/2014/main" id="{E60B0194-1F7A-9A54-CCF4-C1AC72E38B29}"/>
              </a:ext>
            </a:extLst>
          </p:cNvPr>
          <p:cNvSpPr txBox="1">
            <a:spLocks/>
          </p:cNvSpPr>
          <p:nvPr userDrawn="1"/>
        </p:nvSpPr>
        <p:spPr>
          <a:xfrm>
            <a:off x="361812" y="4705851"/>
            <a:ext cx="7814000" cy="353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Poppins"/>
              <a:buNone/>
              <a:defRPr sz="4400" b="1" i="0" u="none" strike="noStrike" cap="none">
                <a:solidFill>
                  <a:schemeClr val="bg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CL" sz="900" b="0" dirty="0"/>
              <a:t>Abril 2024</a:t>
            </a:r>
          </a:p>
        </p:txBody>
      </p:sp>
    </p:spTree>
    <p:extLst>
      <p:ext uri="{BB962C8B-B14F-4D97-AF65-F5344CB8AC3E}">
        <p14:creationId xmlns:p14="http://schemas.microsoft.com/office/powerpoint/2010/main" val="19763002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20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icio" preserve="1" userDrawn="1">
  <p:cSld name="1_Inicio">
    <p:bg>
      <p:bgPr>
        <a:noFill/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CAF00B00-DA41-EC44-99F6-A45D3961F0E6}"/>
              </a:ext>
            </a:extLst>
          </p:cNvPr>
          <p:cNvSpPr/>
          <p:nvPr userDrawn="1"/>
        </p:nvSpPr>
        <p:spPr>
          <a:xfrm>
            <a:off x="-30064" y="-17196"/>
            <a:ext cx="9174063" cy="5160696"/>
          </a:xfrm>
          <a:prstGeom prst="rect">
            <a:avLst/>
          </a:prstGeom>
          <a:solidFill>
            <a:schemeClr val="tx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3" name="Google Shape;13;p2" descr="Imagen que contiene grande, calle&#10;&#10;Descripción generada automáticamente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48050"/>
            <a:ext cx="9144002" cy="16954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332842" y="1153745"/>
            <a:ext cx="4135800" cy="193473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4400">
                <a:solidFill>
                  <a:schemeClr val="bg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bg1"/>
                </a:solidFill>
              </a:defRPr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8" name="Google Shape;18;p2"/>
          <p:cNvSpPr/>
          <p:nvPr/>
        </p:nvSpPr>
        <p:spPr>
          <a:xfrm>
            <a:off x="332842" y="4414036"/>
            <a:ext cx="1493816" cy="222181"/>
          </a:xfrm>
          <a:prstGeom prst="rect">
            <a:avLst/>
          </a:prstGeom>
          <a:solidFill>
            <a:srgbClr val="1069B4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"/>
          </a:p>
        </p:txBody>
      </p:sp>
      <p:sp>
        <p:nvSpPr>
          <p:cNvPr id="19" name="Google Shape;19;p2"/>
          <p:cNvSpPr/>
          <p:nvPr/>
        </p:nvSpPr>
        <p:spPr>
          <a:xfrm>
            <a:off x="1826634" y="4413101"/>
            <a:ext cx="1810882" cy="224064"/>
          </a:xfrm>
          <a:prstGeom prst="rect">
            <a:avLst/>
          </a:prstGeom>
          <a:solidFill>
            <a:srgbClr val="E22E2C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4AFDB66-CDDB-BB4A-94C8-244CCF2263D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842" y="401953"/>
            <a:ext cx="1711111" cy="327189"/>
          </a:xfrm>
          <a:prstGeom prst="rect">
            <a:avLst/>
          </a:prstGeom>
        </p:spPr>
      </p:pic>
      <p:sp>
        <p:nvSpPr>
          <p:cNvPr id="4" name="Google Shape;585;p43">
            <a:extLst>
              <a:ext uri="{FF2B5EF4-FFF2-40B4-BE49-F238E27FC236}">
                <a16:creationId xmlns:a16="http://schemas.microsoft.com/office/drawing/2014/main" id="{37D1457A-040C-027B-FF97-6CE024E0CDD7}"/>
              </a:ext>
            </a:extLst>
          </p:cNvPr>
          <p:cNvSpPr txBox="1">
            <a:spLocks/>
          </p:cNvSpPr>
          <p:nvPr userDrawn="1"/>
        </p:nvSpPr>
        <p:spPr>
          <a:xfrm>
            <a:off x="361812" y="4705851"/>
            <a:ext cx="7814000" cy="353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Poppins"/>
              <a:buNone/>
              <a:defRPr sz="4400" b="1" i="0" u="none" strike="noStrike" cap="none">
                <a:solidFill>
                  <a:schemeClr val="bg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CL" sz="900" b="0" dirty="0"/>
              <a:t>Abril 2024</a:t>
            </a:r>
          </a:p>
        </p:txBody>
      </p:sp>
    </p:spTree>
    <p:extLst>
      <p:ext uri="{BB962C8B-B14F-4D97-AF65-F5344CB8AC3E}">
        <p14:creationId xmlns:p14="http://schemas.microsoft.com/office/powerpoint/2010/main" val="13148071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20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rgrafía E" type="blank" preserve="1">
  <p:cSld name="1_Inforgrafía E"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53E32090-3E08-E14B-BA34-8B163DE8BC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9109" y="4655731"/>
            <a:ext cx="1706892" cy="325388"/>
          </a:xfrm>
          <a:prstGeom prst="rect">
            <a:avLst/>
          </a:prstGeom>
        </p:spPr>
      </p:pic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9A5DFCA6-CFBA-9345-B5C2-8129D863AB66}"/>
              </a:ext>
            </a:extLst>
          </p:cNvPr>
          <p:cNvCxnSpPr>
            <a:cxnSpLocks/>
          </p:cNvCxnSpPr>
          <p:nvPr userDrawn="1"/>
        </p:nvCxnSpPr>
        <p:spPr>
          <a:xfrm>
            <a:off x="276625" y="4487475"/>
            <a:ext cx="8621486" cy="0"/>
          </a:xfrm>
          <a:prstGeom prst="straightConnector1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4" name="Grupo 13">
            <a:extLst>
              <a:ext uri="{FF2B5EF4-FFF2-40B4-BE49-F238E27FC236}">
                <a16:creationId xmlns:a16="http://schemas.microsoft.com/office/drawing/2014/main" id="{83D73E9C-39B5-474E-BAA3-CBEBEEA8F790}"/>
              </a:ext>
            </a:extLst>
          </p:cNvPr>
          <p:cNvGrpSpPr/>
          <p:nvPr userDrawn="1"/>
        </p:nvGrpSpPr>
        <p:grpSpPr>
          <a:xfrm>
            <a:off x="442914" y="0"/>
            <a:ext cx="1555006" cy="94268"/>
            <a:chOff x="442913" y="0"/>
            <a:chExt cx="2623227" cy="159026"/>
          </a:xfrm>
        </p:grpSpPr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03420450-E05F-0244-8F49-8675E44CA953}"/>
                </a:ext>
              </a:extLst>
            </p:cNvPr>
            <p:cNvSpPr/>
            <p:nvPr/>
          </p:nvSpPr>
          <p:spPr>
            <a:xfrm>
              <a:off x="442913" y="0"/>
              <a:ext cx="1253775" cy="159026"/>
            </a:xfrm>
            <a:prstGeom prst="rect">
              <a:avLst/>
            </a:prstGeom>
            <a:solidFill>
              <a:srgbClr val="006CB2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4FA96F18-F89F-A44C-95FC-0E25C181664A}"/>
                </a:ext>
              </a:extLst>
            </p:cNvPr>
            <p:cNvSpPr/>
            <p:nvPr/>
          </p:nvSpPr>
          <p:spPr>
            <a:xfrm>
              <a:off x="1567480" y="0"/>
              <a:ext cx="1498660" cy="159014"/>
            </a:xfrm>
            <a:prstGeom prst="rect">
              <a:avLst/>
            </a:prstGeom>
            <a:solidFill>
              <a:srgbClr val="FF3C29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3" name="Google Shape;585;p43">
            <a:extLst>
              <a:ext uri="{FF2B5EF4-FFF2-40B4-BE49-F238E27FC236}">
                <a16:creationId xmlns:a16="http://schemas.microsoft.com/office/drawing/2014/main" id="{06810A36-F51F-A24F-AA7D-9F0B34A8FEB9}"/>
              </a:ext>
            </a:extLst>
          </p:cNvPr>
          <p:cNvSpPr txBox="1">
            <a:spLocks/>
          </p:cNvSpPr>
          <p:nvPr userDrawn="1"/>
        </p:nvSpPr>
        <p:spPr>
          <a:xfrm>
            <a:off x="361812" y="4627863"/>
            <a:ext cx="7814000" cy="353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Poppins"/>
              <a:buNone/>
              <a:defRPr sz="4400" b="1" i="0" u="none" strike="noStrike" cap="none">
                <a:solidFill>
                  <a:schemeClr val="bg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CL" sz="1000" b="0" dirty="0">
                <a:solidFill>
                  <a:srgbClr val="001E58"/>
                </a:solidFill>
              </a:rPr>
              <a:t>Sistema de Pensiones de Empleados/as Públicos/as</a:t>
            </a:r>
          </a:p>
        </p:txBody>
      </p:sp>
    </p:spTree>
    <p:extLst>
      <p:ext uri="{BB962C8B-B14F-4D97-AF65-F5344CB8AC3E}">
        <p14:creationId xmlns:p14="http://schemas.microsoft.com/office/powerpoint/2010/main" val="677355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rgrafía E" type="blank" preserve="1">
  <p:cSld name="1_Inforgrafía E"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6FF21055-40C0-31BB-A292-6886ACD673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3E32090-3E08-E14B-BA34-8B163DE8BC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9109" y="4655731"/>
            <a:ext cx="1706892" cy="325388"/>
          </a:xfrm>
          <a:prstGeom prst="rect">
            <a:avLst/>
          </a:prstGeom>
        </p:spPr>
      </p:pic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9A5DFCA6-CFBA-9345-B5C2-8129D863AB66}"/>
              </a:ext>
            </a:extLst>
          </p:cNvPr>
          <p:cNvCxnSpPr>
            <a:cxnSpLocks/>
          </p:cNvCxnSpPr>
          <p:nvPr userDrawn="1"/>
        </p:nvCxnSpPr>
        <p:spPr>
          <a:xfrm>
            <a:off x="276625" y="4487475"/>
            <a:ext cx="8621486" cy="0"/>
          </a:xfrm>
          <a:prstGeom prst="straightConnector1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4" name="Grupo 13">
            <a:extLst>
              <a:ext uri="{FF2B5EF4-FFF2-40B4-BE49-F238E27FC236}">
                <a16:creationId xmlns:a16="http://schemas.microsoft.com/office/drawing/2014/main" id="{83D73E9C-39B5-474E-BAA3-CBEBEEA8F790}"/>
              </a:ext>
            </a:extLst>
          </p:cNvPr>
          <p:cNvGrpSpPr/>
          <p:nvPr userDrawn="1"/>
        </p:nvGrpSpPr>
        <p:grpSpPr>
          <a:xfrm>
            <a:off x="442914" y="0"/>
            <a:ext cx="1555006" cy="94268"/>
            <a:chOff x="442913" y="0"/>
            <a:chExt cx="2623227" cy="159026"/>
          </a:xfrm>
        </p:grpSpPr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03420450-E05F-0244-8F49-8675E44CA953}"/>
                </a:ext>
              </a:extLst>
            </p:cNvPr>
            <p:cNvSpPr/>
            <p:nvPr/>
          </p:nvSpPr>
          <p:spPr>
            <a:xfrm>
              <a:off x="442913" y="0"/>
              <a:ext cx="1253775" cy="159026"/>
            </a:xfrm>
            <a:prstGeom prst="rect">
              <a:avLst/>
            </a:prstGeom>
            <a:solidFill>
              <a:srgbClr val="006CB2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4FA96F18-F89F-A44C-95FC-0E25C181664A}"/>
                </a:ext>
              </a:extLst>
            </p:cNvPr>
            <p:cNvSpPr/>
            <p:nvPr/>
          </p:nvSpPr>
          <p:spPr>
            <a:xfrm>
              <a:off x="1567480" y="0"/>
              <a:ext cx="1498660" cy="159014"/>
            </a:xfrm>
            <a:prstGeom prst="rect">
              <a:avLst/>
            </a:prstGeom>
            <a:solidFill>
              <a:srgbClr val="FF3C29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4" name="Google Shape;585;p43">
            <a:extLst>
              <a:ext uri="{FF2B5EF4-FFF2-40B4-BE49-F238E27FC236}">
                <a16:creationId xmlns:a16="http://schemas.microsoft.com/office/drawing/2014/main" id="{CB9C68E2-70C8-D09A-D7DA-F0A920EE6CCC}"/>
              </a:ext>
            </a:extLst>
          </p:cNvPr>
          <p:cNvSpPr txBox="1">
            <a:spLocks/>
          </p:cNvSpPr>
          <p:nvPr userDrawn="1"/>
        </p:nvSpPr>
        <p:spPr>
          <a:xfrm>
            <a:off x="361812" y="4627863"/>
            <a:ext cx="7814000" cy="353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Poppins"/>
              <a:buNone/>
              <a:defRPr sz="4400" b="1" i="0" u="none" strike="noStrike" cap="none">
                <a:solidFill>
                  <a:schemeClr val="bg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CL" sz="1000" b="0" dirty="0">
                <a:solidFill>
                  <a:srgbClr val="001E58"/>
                </a:solidFill>
              </a:rPr>
              <a:t>Sistema de Pensiones de Empleados/as Públicos/as</a:t>
            </a:r>
          </a:p>
        </p:txBody>
      </p:sp>
    </p:spTree>
    <p:extLst>
      <p:ext uri="{BB962C8B-B14F-4D97-AF65-F5344CB8AC3E}">
        <p14:creationId xmlns:p14="http://schemas.microsoft.com/office/powerpoint/2010/main" val="3934353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rgrafía E" type="blank" preserve="1">
  <p:cSld name="1_Inforgrafía E"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EDCAE61-E71D-9ECF-EC5F-C145C84F24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3E32090-3E08-E14B-BA34-8B163DE8BC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717" y="4655731"/>
            <a:ext cx="1697676" cy="325388"/>
          </a:xfrm>
          <a:prstGeom prst="rect">
            <a:avLst/>
          </a:prstGeom>
        </p:spPr>
      </p:pic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9A5DFCA6-CFBA-9345-B5C2-8129D863AB66}"/>
              </a:ext>
            </a:extLst>
          </p:cNvPr>
          <p:cNvCxnSpPr>
            <a:cxnSpLocks/>
          </p:cNvCxnSpPr>
          <p:nvPr userDrawn="1"/>
        </p:nvCxnSpPr>
        <p:spPr>
          <a:xfrm>
            <a:off x="276625" y="4487475"/>
            <a:ext cx="8621486" cy="0"/>
          </a:xfrm>
          <a:prstGeom prst="straightConnector1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4" name="Grupo 13">
            <a:extLst>
              <a:ext uri="{FF2B5EF4-FFF2-40B4-BE49-F238E27FC236}">
                <a16:creationId xmlns:a16="http://schemas.microsoft.com/office/drawing/2014/main" id="{83D73E9C-39B5-474E-BAA3-CBEBEEA8F790}"/>
              </a:ext>
            </a:extLst>
          </p:cNvPr>
          <p:cNvGrpSpPr/>
          <p:nvPr userDrawn="1"/>
        </p:nvGrpSpPr>
        <p:grpSpPr>
          <a:xfrm>
            <a:off x="442914" y="0"/>
            <a:ext cx="1555006" cy="94268"/>
            <a:chOff x="442913" y="0"/>
            <a:chExt cx="2623227" cy="159026"/>
          </a:xfrm>
        </p:grpSpPr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03420450-E05F-0244-8F49-8675E44CA953}"/>
                </a:ext>
              </a:extLst>
            </p:cNvPr>
            <p:cNvSpPr/>
            <p:nvPr/>
          </p:nvSpPr>
          <p:spPr>
            <a:xfrm>
              <a:off x="442913" y="0"/>
              <a:ext cx="1253775" cy="159026"/>
            </a:xfrm>
            <a:prstGeom prst="rect">
              <a:avLst/>
            </a:prstGeom>
            <a:solidFill>
              <a:srgbClr val="006CB2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4FA96F18-F89F-A44C-95FC-0E25C181664A}"/>
                </a:ext>
              </a:extLst>
            </p:cNvPr>
            <p:cNvSpPr/>
            <p:nvPr/>
          </p:nvSpPr>
          <p:spPr>
            <a:xfrm>
              <a:off x="1567480" y="0"/>
              <a:ext cx="1498660" cy="159014"/>
            </a:xfrm>
            <a:prstGeom prst="rect">
              <a:avLst/>
            </a:prstGeom>
            <a:solidFill>
              <a:srgbClr val="FF3C29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4" name="Google Shape;585;p43">
            <a:extLst>
              <a:ext uri="{FF2B5EF4-FFF2-40B4-BE49-F238E27FC236}">
                <a16:creationId xmlns:a16="http://schemas.microsoft.com/office/drawing/2014/main" id="{CB9C68E2-70C8-D09A-D7DA-F0A920EE6CCC}"/>
              </a:ext>
            </a:extLst>
          </p:cNvPr>
          <p:cNvSpPr txBox="1">
            <a:spLocks/>
          </p:cNvSpPr>
          <p:nvPr userDrawn="1"/>
        </p:nvSpPr>
        <p:spPr>
          <a:xfrm>
            <a:off x="361812" y="4627863"/>
            <a:ext cx="7814000" cy="353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Poppins"/>
              <a:buNone/>
              <a:defRPr sz="4400" b="1" i="0" u="none" strike="noStrike" cap="none">
                <a:solidFill>
                  <a:schemeClr val="bg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CL" sz="1000" b="0" dirty="0">
                <a:solidFill>
                  <a:schemeClr val="bg1"/>
                </a:solidFill>
              </a:rPr>
              <a:t>Sistema de Pensiones de Empleados/as Públicos/as</a:t>
            </a:r>
          </a:p>
        </p:txBody>
      </p:sp>
    </p:spTree>
    <p:extLst>
      <p:ext uri="{BB962C8B-B14F-4D97-AF65-F5344CB8AC3E}">
        <p14:creationId xmlns:p14="http://schemas.microsoft.com/office/powerpoint/2010/main" val="3928087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rgrafía E" type="blank" preserve="1">
  <p:cSld name="1_Inforgrafía E"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ADA5C42C-BF89-145B-457B-ABF45609E5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8947" y="0"/>
            <a:ext cx="4135053" cy="51435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3E32090-3E08-E14B-BA34-8B163DE8BC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9109" y="4655731"/>
            <a:ext cx="1706892" cy="325388"/>
          </a:xfrm>
          <a:prstGeom prst="rect">
            <a:avLst/>
          </a:prstGeom>
        </p:spPr>
      </p:pic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9A5DFCA6-CFBA-9345-B5C2-8129D863AB66}"/>
              </a:ext>
            </a:extLst>
          </p:cNvPr>
          <p:cNvCxnSpPr>
            <a:cxnSpLocks/>
          </p:cNvCxnSpPr>
          <p:nvPr userDrawn="1"/>
        </p:nvCxnSpPr>
        <p:spPr>
          <a:xfrm>
            <a:off x="276625" y="4487475"/>
            <a:ext cx="8621486" cy="0"/>
          </a:xfrm>
          <a:prstGeom prst="straightConnector1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4" name="Grupo 13">
            <a:extLst>
              <a:ext uri="{FF2B5EF4-FFF2-40B4-BE49-F238E27FC236}">
                <a16:creationId xmlns:a16="http://schemas.microsoft.com/office/drawing/2014/main" id="{83D73E9C-39B5-474E-BAA3-CBEBEEA8F790}"/>
              </a:ext>
            </a:extLst>
          </p:cNvPr>
          <p:cNvGrpSpPr/>
          <p:nvPr userDrawn="1"/>
        </p:nvGrpSpPr>
        <p:grpSpPr>
          <a:xfrm>
            <a:off x="442914" y="0"/>
            <a:ext cx="1555006" cy="94268"/>
            <a:chOff x="442913" y="0"/>
            <a:chExt cx="2623227" cy="159026"/>
          </a:xfrm>
        </p:grpSpPr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03420450-E05F-0244-8F49-8675E44CA953}"/>
                </a:ext>
              </a:extLst>
            </p:cNvPr>
            <p:cNvSpPr/>
            <p:nvPr/>
          </p:nvSpPr>
          <p:spPr>
            <a:xfrm>
              <a:off x="442913" y="0"/>
              <a:ext cx="1253775" cy="159026"/>
            </a:xfrm>
            <a:prstGeom prst="rect">
              <a:avLst/>
            </a:prstGeom>
            <a:solidFill>
              <a:srgbClr val="006CB2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4FA96F18-F89F-A44C-95FC-0E25C181664A}"/>
                </a:ext>
              </a:extLst>
            </p:cNvPr>
            <p:cNvSpPr/>
            <p:nvPr/>
          </p:nvSpPr>
          <p:spPr>
            <a:xfrm>
              <a:off x="1567480" y="0"/>
              <a:ext cx="1498660" cy="159014"/>
            </a:xfrm>
            <a:prstGeom prst="rect">
              <a:avLst/>
            </a:prstGeom>
            <a:solidFill>
              <a:srgbClr val="FF3C29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2" name="Google Shape;585;p43">
            <a:extLst>
              <a:ext uri="{FF2B5EF4-FFF2-40B4-BE49-F238E27FC236}">
                <a16:creationId xmlns:a16="http://schemas.microsoft.com/office/drawing/2014/main" id="{21B557BA-1AAC-8628-0689-EAF736F46212}"/>
              </a:ext>
            </a:extLst>
          </p:cNvPr>
          <p:cNvSpPr txBox="1">
            <a:spLocks/>
          </p:cNvSpPr>
          <p:nvPr userDrawn="1"/>
        </p:nvSpPr>
        <p:spPr>
          <a:xfrm>
            <a:off x="361812" y="4627863"/>
            <a:ext cx="7814000" cy="353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Poppins"/>
              <a:buNone/>
              <a:defRPr sz="4400" b="1" i="0" u="none" strike="noStrike" cap="none">
                <a:solidFill>
                  <a:schemeClr val="bg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CL" sz="1000" b="0" dirty="0">
                <a:solidFill>
                  <a:srgbClr val="001E58"/>
                </a:solidFill>
              </a:rPr>
              <a:t>Sistema de Pensiones de Empleados/as Públicos/as</a:t>
            </a:r>
          </a:p>
        </p:txBody>
      </p:sp>
    </p:spTree>
    <p:extLst>
      <p:ext uri="{BB962C8B-B14F-4D97-AF65-F5344CB8AC3E}">
        <p14:creationId xmlns:p14="http://schemas.microsoft.com/office/powerpoint/2010/main" val="1830322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"/>
              <a:buNone/>
              <a:defRPr sz="32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9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Poppins"/>
              <a:buChar char="●"/>
              <a:defRPr sz="16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Char char="○"/>
              <a:defRPr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Poppins"/>
              <a:buChar char="■"/>
              <a:defRPr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Poppins"/>
              <a:buChar char="●"/>
              <a:defRPr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Poppins"/>
              <a:buChar char="○"/>
              <a:defRPr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Poppins"/>
              <a:buChar char="■"/>
              <a:defRPr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lvl="6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Poppins"/>
              <a:buChar char="●"/>
              <a:defRPr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lvl="7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Poppins"/>
              <a:buChar char="○"/>
              <a:defRPr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lvl="8" indent="-30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Poppins"/>
              <a:buChar char="■"/>
              <a:defRPr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730" r:id="rId2"/>
    <p:sldLayoutId id="2147483731" r:id="rId3"/>
    <p:sldLayoutId id="2147483732" r:id="rId4"/>
    <p:sldLayoutId id="2147483735" r:id="rId5"/>
    <p:sldLayoutId id="2147483737" r:id="rId6"/>
    <p:sldLayoutId id="2147483736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204" userDrawn="1">
          <p15:clr>
            <a:srgbClr val="F26B43"/>
          </p15:clr>
        </p15:guide>
        <p15:guide id="4" pos="1859" userDrawn="1">
          <p15:clr>
            <a:srgbClr val="F26B43"/>
          </p15:clr>
        </p15:guide>
        <p15:guide id="5" pos="560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ps.gob.cl/" TargetMode="External"/><Relationship Id="rId3" Type="http://schemas.openxmlformats.org/officeDocument/2006/relationships/image" Target="../media/image24.png"/><Relationship Id="rId7" Type="http://schemas.openxmlformats.org/officeDocument/2006/relationships/image" Target="../media/image28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43"/>
          <p:cNvSpPr txBox="1">
            <a:spLocks noGrp="1"/>
          </p:cNvSpPr>
          <p:nvPr>
            <p:ph type="ctrTitle"/>
          </p:nvPr>
        </p:nvSpPr>
        <p:spPr>
          <a:xfrm>
            <a:off x="241686" y="2161321"/>
            <a:ext cx="3344067" cy="207699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3200" b="1" kern="100" dirty="0">
                <a:effectLst/>
                <a:latin typeface="Poppins" pitchFamily="2" charset="77"/>
                <a:ea typeface="Calibri" panose="020F0502020204030204" pitchFamily="34" charset="0"/>
                <a:cs typeface="Poppins" pitchFamily="2" charset="77"/>
              </a:rPr>
              <a:t>Sistema de Pensiones a Empleados/as Públicos/as</a:t>
            </a:r>
            <a:endParaRPr lang="en-US" sz="3200" dirty="0">
              <a:latin typeface="Poppins" pitchFamily="2" charset="77"/>
              <a:cs typeface="Poppins" pitchFamily="2" charset="77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8C45DA7-DF73-DEDF-7B10-12BC2D77F89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24924" y="0"/>
            <a:ext cx="4219076" cy="514350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878DDC38-29D5-EFC3-282F-792E2D108567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953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3B8FA3A2-F09F-90F0-F2D4-329299AC36E3}"/>
              </a:ext>
            </a:extLst>
          </p:cNvPr>
          <p:cNvSpPr/>
          <p:nvPr/>
        </p:nvSpPr>
        <p:spPr>
          <a:xfrm>
            <a:off x="0" y="986246"/>
            <a:ext cx="9144000" cy="2932611"/>
          </a:xfrm>
          <a:prstGeom prst="rect">
            <a:avLst/>
          </a:prstGeom>
          <a:solidFill>
            <a:srgbClr val="DBEC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80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56B818B-14AC-6169-4360-F09AD9FC61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7514" y="0"/>
            <a:ext cx="3086240" cy="449552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5" y="254523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Sistema de cálculo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D103C11-1D85-4006-4986-7BF894D09D1F}"/>
              </a:ext>
            </a:extLst>
          </p:cNvPr>
          <p:cNvSpPr txBox="1"/>
          <p:nvPr/>
        </p:nvSpPr>
        <p:spPr>
          <a:xfrm>
            <a:off x="339364" y="1474738"/>
            <a:ext cx="48596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800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 sueldo base de las pensiones se calcula sobre el promedio de las 36 últimas rentas.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800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800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la base de cálculo ya determinada se  aplica un 1/30 avo,  por cada año de imposiciones, con un tope máximo de 30/30 avos lo que equivale a un 100%.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E07087A-CB14-0F74-3109-F2F36ADB10B4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62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081498D-4A95-E333-D8AE-08F1BA0CFB5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7514" y="0"/>
            <a:ext cx="3086240" cy="4493228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5" y="254523"/>
            <a:ext cx="4432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Abonos de tiempo</a:t>
            </a:r>
            <a:b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(Ley </a:t>
            </a:r>
            <a:r>
              <a:rPr lang="es-CL" sz="2000" b="1" i="1" dirty="0" err="1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Nº</a:t>
            </a:r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16.494, sólo mujeres)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2082641-1B86-C240-8218-13AB82475316}"/>
              </a:ext>
            </a:extLst>
          </p:cNvPr>
          <p:cNvSpPr txBox="1"/>
          <p:nvPr/>
        </p:nvSpPr>
        <p:spPr>
          <a:xfrm>
            <a:off x="339365" y="1610741"/>
            <a:ext cx="48582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 años de imposiciones efectivas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Tener hijos vivos a la fecha de jubilación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 viuda a la fecha de jubilación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11F3B58-8EAA-C5E3-A770-A8085967E916}"/>
              </a:ext>
            </a:extLst>
          </p:cNvPr>
          <p:cNvSpPr txBox="1"/>
          <p:nvPr/>
        </p:nvSpPr>
        <p:spPr>
          <a:xfrm>
            <a:off x="339365" y="1076743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Requisitos: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6C628EE-BE77-F4E7-97A8-795B53768D00}"/>
              </a:ext>
            </a:extLst>
          </p:cNvPr>
          <p:cNvSpPr txBox="1"/>
          <p:nvPr/>
        </p:nvSpPr>
        <p:spPr>
          <a:xfrm>
            <a:off x="339365" y="3523446"/>
            <a:ext cx="5130993" cy="830997"/>
          </a:xfrm>
          <a:prstGeom prst="rect">
            <a:avLst/>
          </a:prstGeom>
          <a:solidFill>
            <a:srgbClr val="DBECF5"/>
          </a:solidFill>
        </p:spPr>
        <p:txBody>
          <a:bodyPr wrap="square" rtlCol="0">
            <a:spAutoFit/>
          </a:bodyPr>
          <a:lstStyle/>
          <a:p>
            <a:r>
              <a:rPr lang="es-CL" sz="24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abona 1/30 avo por cada hijo vivo</a:t>
            </a:r>
          </a:p>
          <a:p>
            <a:r>
              <a:rPr lang="es-CL" sz="24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abonan 2/30 avos por viudez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9835C75-3CB1-C46A-8F53-99B318D4BE2D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055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081498D-4A95-E333-D8AE-08F1BA0CFB5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7514" y="0"/>
            <a:ext cx="3086240" cy="4493228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5" y="254523"/>
            <a:ext cx="4432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Abonos de tiempo</a:t>
            </a:r>
            <a:b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(Ley </a:t>
            </a:r>
            <a:r>
              <a:rPr lang="es-CL" sz="2000" b="1" i="1" dirty="0" err="1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Nº</a:t>
            </a:r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16.494, sólo mujeres)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2082641-1B86-C240-8218-13AB82475316}"/>
              </a:ext>
            </a:extLst>
          </p:cNvPr>
          <p:cNvSpPr txBox="1"/>
          <p:nvPr/>
        </p:nvSpPr>
        <p:spPr>
          <a:xfrm>
            <a:off x="339365" y="1476853"/>
            <a:ext cx="485827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Certificado de nacimiento de los hijos*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Certificado de defunción cónyuge (viudez)*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Certificado de matrimonio*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Declaración jurada en la solicitud única de beneficios.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11F3B58-8EAA-C5E3-A770-A8085967E916}"/>
              </a:ext>
            </a:extLst>
          </p:cNvPr>
          <p:cNvSpPr txBox="1"/>
          <p:nvPr/>
        </p:nvSpPr>
        <p:spPr>
          <a:xfrm>
            <a:off x="339365" y="1076743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Antecedentes: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884F9EA-60F6-B926-12EB-03FE424BB22C}"/>
              </a:ext>
            </a:extLst>
          </p:cNvPr>
          <p:cNvSpPr txBox="1"/>
          <p:nvPr/>
        </p:nvSpPr>
        <p:spPr>
          <a:xfrm>
            <a:off x="339365" y="3920086"/>
            <a:ext cx="5130993" cy="461665"/>
          </a:xfrm>
          <a:prstGeom prst="rect">
            <a:avLst/>
          </a:prstGeom>
          <a:solidFill>
            <a:srgbClr val="DBECF5"/>
          </a:solidFill>
        </p:spPr>
        <p:txBody>
          <a:bodyPr wrap="square" rtlCol="0">
            <a:spAutoFit/>
          </a:bodyPr>
          <a:lstStyle/>
          <a:p>
            <a:r>
              <a:rPr lang="es-CL" sz="24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*Se obtienen internamente en IPS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B30EF24-E6CC-BC10-CA4F-24DF06231DB8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709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F720CCF1-DD7A-7580-C93B-0F0A0958A00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7514" y="0"/>
            <a:ext cx="3086240" cy="4493228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5" y="254523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Bonificación Art.19, Ley </a:t>
            </a:r>
            <a:r>
              <a:rPr lang="es-CL" sz="2000" b="1" i="1" dirty="0" err="1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Nº</a:t>
            </a:r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15.386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2082641-1B86-C240-8218-13AB82475316}"/>
              </a:ext>
            </a:extLst>
          </p:cNvPr>
          <p:cNvSpPr txBox="1"/>
          <p:nvPr/>
        </p:nvSpPr>
        <p:spPr>
          <a:xfrm>
            <a:off x="339365" y="1610741"/>
            <a:ext cx="48582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 Años de imposiciones (Sueldo base íntegro)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Causal de Jubilación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Encontrarse en servicio activo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11F3B58-8EAA-C5E3-A770-A8085967E916}"/>
              </a:ext>
            </a:extLst>
          </p:cNvPr>
          <p:cNvSpPr txBox="1"/>
          <p:nvPr/>
        </p:nvSpPr>
        <p:spPr>
          <a:xfrm>
            <a:off x="339365" y="1076743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Requisitos: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09C58FC-82C3-3373-7A1F-619C7B868728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95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F720CCF1-DD7A-7580-C93B-0F0A0958A00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7514" y="0"/>
            <a:ext cx="3086240" cy="4493228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5" y="254523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Bonificación Art.19, Ley </a:t>
            </a:r>
            <a:r>
              <a:rPr lang="es-CL" sz="2000" b="1" i="1" dirty="0" err="1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Nº</a:t>
            </a:r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15.386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2082641-1B86-C240-8218-13AB82475316}"/>
              </a:ext>
            </a:extLst>
          </p:cNvPr>
          <p:cNvSpPr txBox="1"/>
          <p:nvPr/>
        </p:nvSpPr>
        <p:spPr>
          <a:xfrm>
            <a:off x="339365" y="1542452"/>
            <a:ext cx="48582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  <a:buSzPct val="150000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Sobre las remuneraciones imponibles hasta un tope de 1.33654% de los ingresos mínimos no remunerables (equivalente a 6 sueldos vitales). 1 vital = $22.845,50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11F3B58-8EAA-C5E3-A770-A8085967E916}"/>
              </a:ext>
            </a:extLst>
          </p:cNvPr>
          <p:cNvSpPr txBox="1"/>
          <p:nvPr/>
        </p:nvSpPr>
        <p:spPr>
          <a:xfrm>
            <a:off x="339365" y="1203578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Cálculo: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874B3EE-61DA-D790-58F1-F4F5F361B5EA}"/>
              </a:ext>
            </a:extLst>
          </p:cNvPr>
          <p:cNvSpPr txBox="1"/>
          <p:nvPr/>
        </p:nvSpPr>
        <p:spPr>
          <a:xfrm>
            <a:off x="339365" y="2922394"/>
            <a:ext cx="5130993" cy="1384995"/>
          </a:xfrm>
          <a:prstGeom prst="rect">
            <a:avLst/>
          </a:prstGeom>
          <a:solidFill>
            <a:srgbClr val="DBECF5"/>
          </a:solidFill>
        </p:spPr>
        <p:txBody>
          <a:bodyPr wrap="square" rtlCol="0">
            <a:spAutoFit/>
          </a:bodyPr>
          <a:lstStyle/>
          <a:p>
            <a:r>
              <a:rPr lang="es-CL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bonifica: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5% Primer año ($6.854)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10% Segundo año ($13.707)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15% Tercer año ($20.561)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20% Cuarto año ($27.415)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25% Quinto año ($34.268 - máximo)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5AFEBE0-FFFD-DE78-5176-A56028362D24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3075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85214143-2436-9294-6253-C9282A2D403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7514" y="0"/>
            <a:ext cx="3086240" cy="4493228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5" y="254523"/>
            <a:ext cx="4432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Rebaja de imposiciones,</a:t>
            </a:r>
            <a:b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Art.14 DFL 1.340 BIS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11F3B58-8EAA-C5E3-A770-A8085967E916}"/>
              </a:ext>
            </a:extLst>
          </p:cNvPr>
          <p:cNvSpPr txBox="1"/>
          <p:nvPr/>
        </p:nvSpPr>
        <p:spPr>
          <a:xfrm>
            <a:off x="339365" y="1203578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Requisitos: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AD4CC2D-80BB-0BD8-25B1-88D4D9D3D4D4}"/>
              </a:ext>
            </a:extLst>
          </p:cNvPr>
          <p:cNvSpPr txBox="1"/>
          <p:nvPr/>
        </p:nvSpPr>
        <p:spPr>
          <a:xfrm>
            <a:off x="339365" y="1831115"/>
            <a:ext cx="48582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 años de imposiciones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Encontrarse en servicio activo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B7256D6-AEF9-7A39-65B5-C14897E5B882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7447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85214143-2436-9294-6253-C9282A2D403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7514" y="0"/>
            <a:ext cx="3086240" cy="4493228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5" y="254523"/>
            <a:ext cx="4432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Rebaja de imposiciones,</a:t>
            </a:r>
            <a:b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Art.14 DFL 1.340 BIS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11F3B58-8EAA-C5E3-A770-A8085967E916}"/>
              </a:ext>
            </a:extLst>
          </p:cNvPr>
          <p:cNvSpPr txBox="1"/>
          <p:nvPr/>
        </p:nvSpPr>
        <p:spPr>
          <a:xfrm>
            <a:off x="339365" y="1236164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Cálculo: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AD4CC2D-80BB-0BD8-25B1-88D4D9D3D4D4}"/>
              </a:ext>
            </a:extLst>
          </p:cNvPr>
          <p:cNvSpPr txBox="1"/>
          <p:nvPr/>
        </p:nvSpPr>
        <p:spPr>
          <a:xfrm>
            <a:off x="339365" y="1910030"/>
            <a:ext cx="48582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rebaja la cotización al fondo de pensión, de un 18,62% a un 14,20%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devuelve la cotización pagada en exceso que es un 4,42% del sueldo imponible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0292DD6-EAD3-853C-7B30-90FBF981334A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2608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5" y="254523"/>
            <a:ext cx="49576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Rebaja de imposiciones</a:t>
            </a:r>
            <a:b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Art.14 DFL 1.340 BIS y bonificación Art.19, Ley 15.386.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11F3B58-8EAA-C5E3-A770-A8085967E916}"/>
              </a:ext>
            </a:extLst>
          </p:cNvPr>
          <p:cNvSpPr txBox="1"/>
          <p:nvPr/>
        </p:nvSpPr>
        <p:spPr>
          <a:xfrm>
            <a:off x="339365" y="1436537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Datos anexos. Prescripción: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8035A554-D48A-567B-55F0-B207DAE9FE73}"/>
              </a:ext>
            </a:extLst>
          </p:cNvPr>
          <p:cNvSpPr/>
          <p:nvPr/>
        </p:nvSpPr>
        <p:spPr>
          <a:xfrm>
            <a:off x="0" y="1910029"/>
            <a:ext cx="9144000" cy="1747203"/>
          </a:xfrm>
          <a:prstGeom prst="rect">
            <a:avLst/>
          </a:prstGeom>
          <a:solidFill>
            <a:srgbClr val="DBEC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75783DE-B23E-FAFD-B1C0-740500E68925}"/>
              </a:ext>
            </a:extLst>
          </p:cNvPr>
          <p:cNvSpPr txBox="1"/>
          <p:nvPr/>
        </p:nvSpPr>
        <p:spPr>
          <a:xfrm>
            <a:off x="339364" y="2056794"/>
            <a:ext cx="472994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acuerdo al artículo Nº4 de la ley </a:t>
            </a:r>
            <a:r>
              <a:rPr lang="es-CL" dirty="0" err="1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Nº</a:t>
            </a:r>
            <a:r>
              <a:rPr lang="es-CL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19.260 los beneficios de Rebaja y Bonificación se pagan desde la fecha en que se cumple el requisito, si se solicitan en ese momento y hasta dos años después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Pasado ese plazo se paga desde la fecha de la solicitud.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5214143-2436-9294-6253-C9282A2D403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7514" y="0"/>
            <a:ext cx="3086240" cy="4493228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5F034A5-4827-F3C8-3045-0D4D4DD0C7B7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6068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F720CCF1-DD7A-7580-C93B-0F0A0958A00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7514" y="0"/>
            <a:ext cx="3086240" cy="4493228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5" y="254523"/>
            <a:ext cx="4432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Pensiones de sobrevivencia,</a:t>
            </a:r>
          </a:p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Ley </a:t>
            </a:r>
            <a:r>
              <a:rPr lang="es-CL" sz="2000" b="1" i="1" dirty="0" err="1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Nº</a:t>
            </a:r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10.475 y 17.343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2082641-1B86-C240-8218-13AB82475316}"/>
              </a:ext>
            </a:extLst>
          </p:cNvPr>
          <p:cNvSpPr txBox="1"/>
          <p:nvPr/>
        </p:nvSpPr>
        <p:spPr>
          <a:xfrm>
            <a:off x="339365" y="2148152"/>
            <a:ext cx="48582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Viuda y viudo inválido con orfandad (50%)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Viuda sólo a contar del 01/09/04 (55%)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Viuda sólo a contar del 01/09/05 (60%)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11F3B58-8EAA-C5E3-A770-A8085967E916}"/>
              </a:ext>
            </a:extLst>
          </p:cNvPr>
          <p:cNvSpPr txBox="1"/>
          <p:nvPr/>
        </p:nvSpPr>
        <p:spPr>
          <a:xfrm>
            <a:off x="339365" y="1614154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Beneficiarios/as pensión viudez: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C0394F9-7664-8B15-EB1F-2D338D2697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29493" y="0"/>
            <a:ext cx="3086240" cy="449322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65435E5F-1C2F-1810-A4B5-F292A0C4ADBB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5044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F720CCF1-DD7A-7580-C93B-0F0A0958A00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7514" y="0"/>
            <a:ext cx="3086240" cy="4493228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5" y="254523"/>
            <a:ext cx="4432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Pensiones de sobrevivencia,</a:t>
            </a:r>
          </a:p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Ley </a:t>
            </a:r>
            <a:r>
              <a:rPr lang="es-CL" sz="2000" b="1" i="1" dirty="0" err="1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Nº</a:t>
            </a:r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10.475 y 17.343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2082641-1B86-C240-8218-13AB82475316}"/>
              </a:ext>
            </a:extLst>
          </p:cNvPr>
          <p:cNvSpPr txBox="1"/>
          <p:nvPr/>
        </p:nvSpPr>
        <p:spPr>
          <a:xfrm>
            <a:off x="339365" y="1395115"/>
            <a:ext cx="52776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Hijos/as legítimos/as adoptivos/as menores de 18 años.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Hijos/as inválidos/as cualquier edad.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Hijos/as mayores de 18 años y menores de 25 que acrediten estudios.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Ascendientes que carezcan de rentas y hayan vivido a expensas del causante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11F3B58-8EAA-C5E3-A770-A8085967E916}"/>
              </a:ext>
            </a:extLst>
          </p:cNvPr>
          <p:cNvSpPr txBox="1"/>
          <p:nvPr/>
        </p:nvSpPr>
        <p:spPr>
          <a:xfrm>
            <a:off x="339365" y="978707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Beneficiarios/as pensión orfandad: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C0394F9-7664-8B15-EB1F-2D338D2697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29493" y="0"/>
            <a:ext cx="3086240" cy="4493228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DE9D50E-1333-E4B6-EB3D-A7B9DDF23A9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7513" y="0"/>
            <a:ext cx="3078219" cy="4493227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14D122C2-B5DE-96D4-E1AF-5342F1E87B49}"/>
              </a:ext>
            </a:extLst>
          </p:cNvPr>
          <p:cNvSpPr txBox="1"/>
          <p:nvPr/>
        </p:nvSpPr>
        <p:spPr>
          <a:xfrm>
            <a:off x="339365" y="3874535"/>
            <a:ext cx="5130993" cy="523220"/>
          </a:xfrm>
          <a:prstGeom prst="rect">
            <a:avLst/>
          </a:prstGeom>
          <a:solidFill>
            <a:srgbClr val="DBECF5"/>
          </a:solidFill>
        </p:spPr>
        <p:txBody>
          <a:bodyPr wrap="square" rtlCol="0">
            <a:spAutoFit/>
          </a:bodyPr>
          <a:lstStyle/>
          <a:p>
            <a:r>
              <a:rPr lang="es-CL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 no existir viuda la pensión de orfandad acrece en un 25% de la pensión de viudez  (15% * 25%)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ECE6144-C0A5-4385-0E9B-AD28C1EA9542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123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61581" y="230840"/>
            <a:ext cx="2239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Marco Legal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BC6609B-E3A2-89D7-C242-99125DD11990}"/>
              </a:ext>
            </a:extLst>
          </p:cNvPr>
          <p:cNvSpPr txBox="1"/>
          <p:nvPr/>
        </p:nvSpPr>
        <p:spPr>
          <a:xfrm>
            <a:off x="339364" y="1111852"/>
            <a:ext cx="3955799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2000" i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DFL </a:t>
            </a:r>
            <a:r>
              <a:rPr lang="es-CL" sz="2000" i="1" dirty="0" err="1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N°</a:t>
            </a:r>
            <a:r>
              <a:rPr lang="es-CL" sz="2000" i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1340 bis </a:t>
            </a:r>
            <a:r>
              <a:rPr lang="es-CL" sz="20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1930</a:t>
            </a:r>
            <a:br>
              <a:rPr lang="es-CL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CL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 normas de jubilación para los funcionarios Públicos.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i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2000" i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DL </a:t>
            </a:r>
            <a:r>
              <a:rPr lang="es-CL" sz="2000" i="1" dirty="0" err="1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N°</a:t>
            </a:r>
            <a:r>
              <a:rPr lang="es-CL" sz="2000" i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2448 </a:t>
            </a:r>
            <a:r>
              <a:rPr lang="es-CL" sz="20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1978</a:t>
            </a:r>
            <a:br>
              <a:rPr lang="es-CL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CL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Introduce modificaciones a los regímenes de pensiones.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i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2000" i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Ley </a:t>
            </a:r>
            <a:r>
              <a:rPr lang="es-CL" sz="2000" i="1" dirty="0" err="1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Nº</a:t>
            </a:r>
            <a:r>
              <a:rPr lang="es-CL" sz="2000" i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15.076 (médicos)</a:t>
            </a:r>
            <a:br>
              <a:rPr lang="es-CL" i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CL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 30 años de servicios, tienen derecho a la última renta.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A9B2FF7-E15D-F918-16DC-43C3B137E286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02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96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1306DB02-9215-951D-66FF-177171C1BE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5533" y="0"/>
            <a:ext cx="3086241" cy="449322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4" y="254523"/>
            <a:ext cx="49293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Pensión madre hijos de filiación No matrimonial art.24 ley </a:t>
            </a:r>
            <a:r>
              <a:rPr lang="es-CL" sz="2000" b="1" i="1" dirty="0" err="1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Nº</a:t>
            </a:r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15.386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2082641-1B86-C240-8218-13AB82475316}"/>
              </a:ext>
            </a:extLst>
          </p:cNvPr>
          <p:cNvSpPr txBox="1"/>
          <p:nvPr/>
        </p:nvSpPr>
        <p:spPr>
          <a:xfrm>
            <a:off x="339364" y="1564932"/>
            <a:ext cx="530999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Soltera o viuda al fallecimiento del causante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Haber vivido a expensas del causante a la fecha del  fallecimiento.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 madre del o de los hijos reconocidos del causante.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Haber efectuado el reconocimiento con 3 años de anterioridad a la fecha del fallecimiento, o en la   inscripción del nacimiento.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11F3B58-8EAA-C5E3-A770-A8085967E916}"/>
              </a:ext>
            </a:extLst>
          </p:cNvPr>
          <p:cNvSpPr txBox="1"/>
          <p:nvPr/>
        </p:nvSpPr>
        <p:spPr>
          <a:xfrm>
            <a:off x="339365" y="1148524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Requisitos: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45864C0-0E12-9401-A0BF-4874AB8C0F15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9981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1306DB02-9215-951D-66FF-177171C1BE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5533" y="0"/>
            <a:ext cx="3086241" cy="449322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4" y="254523"/>
            <a:ext cx="49293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Pensión madre hijos de filiación No matrimonial art.24 ley </a:t>
            </a:r>
            <a:r>
              <a:rPr lang="es-CL" sz="2000" b="1" i="1" dirty="0" err="1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Nº</a:t>
            </a:r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15.386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2082641-1B86-C240-8218-13AB82475316}"/>
              </a:ext>
            </a:extLst>
          </p:cNvPr>
          <p:cNvSpPr txBox="1"/>
          <p:nvPr/>
        </p:nvSpPr>
        <p:spPr>
          <a:xfrm>
            <a:off x="339364" y="2233196"/>
            <a:ext cx="5309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60% de la pensión de la de viuda.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11F3B58-8EAA-C5E3-A770-A8085967E916}"/>
              </a:ext>
            </a:extLst>
          </p:cNvPr>
          <p:cNvSpPr txBox="1"/>
          <p:nvPr/>
        </p:nvSpPr>
        <p:spPr>
          <a:xfrm>
            <a:off x="339365" y="1677226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Cálculo: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F2CF0E1-0DDE-44F5-0247-73A22C8A4FE2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21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833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1306DB02-9215-951D-66FF-177171C1BE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5533" y="0"/>
            <a:ext cx="3086241" cy="449322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4" y="254523"/>
            <a:ext cx="49293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Seguro de vida DFL 1340 BIS,</a:t>
            </a:r>
          </a:p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Art.20 y 29 al 35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2082641-1B86-C240-8218-13AB82475316}"/>
              </a:ext>
            </a:extLst>
          </p:cNvPr>
          <p:cNvSpPr txBox="1"/>
          <p:nvPr/>
        </p:nvSpPr>
        <p:spPr>
          <a:xfrm>
            <a:off x="339364" y="1979699"/>
            <a:ext cx="53099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Haber fallecido siendo imponente activo/a o jubilado/a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Tener a lo menos 3 años de imposiciones en la</a:t>
            </a:r>
          </a:p>
          <a:p>
            <a:pPr>
              <a:buClr>
                <a:srgbClr val="00B050"/>
              </a:buClr>
              <a:buSzPct val="150000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ex-</a:t>
            </a:r>
            <a:r>
              <a:rPr lang="es-CL" sz="1600" i="1" dirty="0" err="1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canaempu</a:t>
            </a: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(de ser activa)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11F3B58-8EAA-C5E3-A770-A8085967E916}"/>
              </a:ext>
            </a:extLst>
          </p:cNvPr>
          <p:cNvSpPr txBox="1"/>
          <p:nvPr/>
        </p:nvSpPr>
        <p:spPr>
          <a:xfrm>
            <a:off x="339365" y="1423729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Requisitos: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749640C-2955-0F93-23DF-79E1E57B85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5532" y="0"/>
            <a:ext cx="3086241" cy="4493227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1F6DDF7F-8E22-64AF-5C21-4626299E7605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22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8401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1306DB02-9215-951D-66FF-177171C1BE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5533" y="0"/>
            <a:ext cx="3086241" cy="449322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4" y="254523"/>
            <a:ext cx="49293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Seguro de vida DFL 1.340 BIS,</a:t>
            </a:r>
          </a:p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Art.20 y 29 al 35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2082641-1B86-C240-8218-13AB82475316}"/>
              </a:ext>
            </a:extLst>
          </p:cNvPr>
          <p:cNvSpPr txBox="1"/>
          <p:nvPr/>
        </p:nvSpPr>
        <p:spPr>
          <a:xfrm>
            <a:off x="339365" y="1417588"/>
            <a:ext cx="461288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 beneficio se calcula sobre el promedio de las 36 últimas rentas, que son los rubros: </a:t>
            </a:r>
          </a:p>
          <a:p>
            <a:pPr>
              <a:buClr>
                <a:srgbClr val="00B050"/>
              </a:buClr>
              <a:buSzPct val="150000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s-CL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· Sueldo base</a:t>
            </a:r>
            <a:br>
              <a:rPr lang="es-CL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CL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· Responsabilidad</a:t>
            </a:r>
            <a:br>
              <a:rPr lang="es-CL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CL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· Docencia e investigación</a:t>
            </a:r>
            <a:br>
              <a:rPr lang="es-CL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CL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· Asignación complementaria</a:t>
            </a:r>
          </a:p>
          <a:p>
            <a:pPr>
              <a:buClr>
                <a:srgbClr val="00B050"/>
              </a:buClr>
              <a:buSzPct val="150000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 promedio de las 36 ultimas pensiones, multiplicado por 18 veces, si falleció en calidad de jubilado.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11F3B58-8EAA-C5E3-A770-A8085967E916}"/>
              </a:ext>
            </a:extLst>
          </p:cNvPr>
          <p:cNvSpPr txBox="1"/>
          <p:nvPr/>
        </p:nvSpPr>
        <p:spPr>
          <a:xfrm>
            <a:off x="339365" y="962409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Cálculo: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749640C-2955-0F93-23DF-79E1E57B85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5532" y="0"/>
            <a:ext cx="3086241" cy="4493227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43F84790-3D47-6E45-4817-B0C91722606F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9080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1306DB02-9215-951D-66FF-177171C1BE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5533" y="0"/>
            <a:ext cx="3086241" cy="449322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4" y="254523"/>
            <a:ext cx="51923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Seguro de vida DFL 1.340 BIS, Art.20 y 29 al 35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2082641-1B86-C240-8218-13AB82475316}"/>
              </a:ext>
            </a:extLst>
          </p:cNvPr>
          <p:cNvSpPr txBox="1"/>
          <p:nvPr/>
        </p:nvSpPr>
        <p:spPr>
          <a:xfrm>
            <a:off x="339365" y="1326898"/>
            <a:ext cx="519230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Viuda o cónyuge sobreviviente varón mayor de 55 años  o  invalido ( 50%)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Hijos legítimos o naturales (50%).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Viuda sola (2/3 del total del seguro de vida).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Hijos solos (100% del total del seguro de vida)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Madre viuda legitima o natural ( 50%)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Hermanas solteras o viudas (50%)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11F3B58-8EAA-C5E3-A770-A8085967E916}"/>
              </a:ext>
            </a:extLst>
          </p:cNvPr>
          <p:cNvSpPr txBox="1"/>
          <p:nvPr/>
        </p:nvSpPr>
        <p:spPr>
          <a:xfrm>
            <a:off x="339365" y="859290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Beneficiarios/as: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749640C-2955-0F93-23DF-79E1E57B85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5532" y="0"/>
            <a:ext cx="3086241" cy="4493227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1D2EAE8A-726D-E41E-24A8-7ADEBCE334AB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24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0379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1306DB02-9215-951D-66FF-177171C1BE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5533" y="0"/>
            <a:ext cx="3086241" cy="449322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4" y="254523"/>
            <a:ext cx="49293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Seguro de vida DFL 1340 BIS,</a:t>
            </a:r>
          </a:p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Art.20 y 29 al 35 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E3A2F240-01D0-7902-F07C-FF30956FDA51}"/>
              </a:ext>
            </a:extLst>
          </p:cNvPr>
          <p:cNvSpPr/>
          <p:nvPr/>
        </p:nvSpPr>
        <p:spPr>
          <a:xfrm>
            <a:off x="0" y="1910029"/>
            <a:ext cx="9144000" cy="1747203"/>
          </a:xfrm>
          <a:prstGeom prst="rect">
            <a:avLst/>
          </a:prstGeom>
          <a:solidFill>
            <a:srgbClr val="DBEC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D40B0A0-ED27-1F2A-81F6-82593B990B18}"/>
              </a:ext>
            </a:extLst>
          </p:cNvPr>
          <p:cNvSpPr txBox="1"/>
          <p:nvPr/>
        </p:nvSpPr>
        <p:spPr>
          <a:xfrm>
            <a:off x="339364" y="2246613"/>
            <a:ext cx="47299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Los hijos varones tienen derecho solo hasta los 21 años.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 hijas mujeres tienen derecho siempre (no existen requisitos de edad o estado civil).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749640C-2955-0F93-23DF-79E1E57B85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5532" y="0"/>
            <a:ext cx="3086241" cy="449322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08C4E8A-235F-C5E4-2230-9516FFB6CDCB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3221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4" y="254523"/>
            <a:ext cx="7951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Canales de Atención IPS-</a:t>
            </a:r>
            <a:r>
              <a:rPr lang="es-CL" sz="2000" b="1" i="1" dirty="0" err="1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</a:t>
            </a:r>
            <a:endParaRPr lang="es-CL" sz="2000" b="1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08C4E8A-235F-C5E4-2230-9516FFB6CDCB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5FDB70C8-CAAB-4BC7-7A5D-DEDCC064A142}"/>
              </a:ext>
            </a:extLst>
          </p:cNvPr>
          <p:cNvGrpSpPr/>
          <p:nvPr/>
        </p:nvGrpSpPr>
        <p:grpSpPr>
          <a:xfrm>
            <a:off x="517713" y="724301"/>
            <a:ext cx="7968956" cy="3588133"/>
            <a:chOff x="353029" y="1155329"/>
            <a:chExt cx="11591874" cy="5219402"/>
          </a:xfrm>
        </p:grpSpPr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id="{42B4CCCB-9B1C-06B6-F9F6-913950C4A5A7}"/>
                </a:ext>
              </a:extLst>
            </p:cNvPr>
            <p:cNvGrpSpPr/>
            <p:nvPr/>
          </p:nvGrpSpPr>
          <p:grpSpPr>
            <a:xfrm>
              <a:off x="4324320" y="2065668"/>
              <a:ext cx="3153085" cy="3181935"/>
              <a:chOff x="4593827" y="1995083"/>
              <a:chExt cx="3153085" cy="3181935"/>
            </a:xfrm>
          </p:grpSpPr>
          <p:sp>
            <p:nvSpPr>
              <p:cNvPr id="88" name="Google Shape;1691;p96">
                <a:extLst>
                  <a:ext uri="{FF2B5EF4-FFF2-40B4-BE49-F238E27FC236}">
                    <a16:creationId xmlns:a16="http://schemas.microsoft.com/office/drawing/2014/main" id="{59C684A4-9EB5-3C3A-C35C-5F8B5F2CA372}"/>
                  </a:ext>
                </a:extLst>
              </p:cNvPr>
              <p:cNvSpPr/>
              <p:nvPr/>
            </p:nvSpPr>
            <p:spPr>
              <a:xfrm>
                <a:off x="4601499" y="2014218"/>
                <a:ext cx="3145200" cy="3162800"/>
              </a:xfrm>
              <a:prstGeom prst="blockArc">
                <a:avLst>
                  <a:gd name="adj1" fmla="val 15075032"/>
                  <a:gd name="adj2" fmla="val 17351101"/>
                  <a:gd name="adj3" fmla="val 6260"/>
                </a:avLst>
              </a:prstGeom>
              <a:solidFill>
                <a:srgbClr val="52C2E0"/>
              </a:solidFill>
              <a:ln>
                <a:noFill/>
              </a:ln>
              <a:effectLst/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chemeClr val="dk1"/>
                  </a:buClr>
                  <a:buSzPts val="1400"/>
                </a:pPr>
                <a:endParaRPr sz="105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" name="Google Shape;1714;p96">
                <a:extLst>
                  <a:ext uri="{FF2B5EF4-FFF2-40B4-BE49-F238E27FC236}">
                    <a16:creationId xmlns:a16="http://schemas.microsoft.com/office/drawing/2014/main" id="{DD9CACDC-67BE-6032-1950-6938B4EA83B5}"/>
                  </a:ext>
                </a:extLst>
              </p:cNvPr>
              <p:cNvSpPr/>
              <p:nvPr/>
            </p:nvSpPr>
            <p:spPr>
              <a:xfrm>
                <a:off x="4601955" y="2014170"/>
                <a:ext cx="3144957" cy="3162848"/>
              </a:xfrm>
              <a:prstGeom prst="blockArc">
                <a:avLst>
                  <a:gd name="adj1" fmla="val 12719678"/>
                  <a:gd name="adj2" fmla="val 14962900"/>
                  <a:gd name="adj3" fmla="val 6804"/>
                </a:avLst>
              </a:prstGeom>
              <a:solidFill>
                <a:srgbClr val="990000"/>
              </a:solidFill>
              <a:ln>
                <a:noFill/>
              </a:ln>
              <a:effectLst/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chemeClr val="dk1"/>
                  </a:buClr>
                  <a:buSzPts val="1400"/>
                </a:pPr>
                <a:endParaRPr sz="105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" name="Google Shape;1715;p96">
                <a:extLst>
                  <a:ext uri="{FF2B5EF4-FFF2-40B4-BE49-F238E27FC236}">
                    <a16:creationId xmlns:a16="http://schemas.microsoft.com/office/drawing/2014/main" id="{D1C2C6A0-A055-8865-FAAA-2BDC3A4048CF}"/>
                  </a:ext>
                </a:extLst>
              </p:cNvPr>
              <p:cNvSpPr/>
              <p:nvPr/>
            </p:nvSpPr>
            <p:spPr>
              <a:xfrm>
                <a:off x="4601955" y="2014170"/>
                <a:ext cx="3144957" cy="3162848"/>
              </a:xfrm>
              <a:prstGeom prst="blockArc">
                <a:avLst>
                  <a:gd name="adj1" fmla="val 10288566"/>
                  <a:gd name="adj2" fmla="val 12569836"/>
                  <a:gd name="adj3" fmla="val 6967"/>
                </a:avLst>
              </a:prstGeom>
              <a:solidFill>
                <a:srgbClr val="CC0000"/>
              </a:solidFill>
              <a:ln>
                <a:noFill/>
              </a:ln>
              <a:effectLst/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chemeClr val="dk1"/>
                  </a:buClr>
                  <a:buSzPts val="1400"/>
                </a:pPr>
                <a:endParaRPr sz="105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" name="Google Shape;1716;p96">
                <a:extLst>
                  <a:ext uri="{FF2B5EF4-FFF2-40B4-BE49-F238E27FC236}">
                    <a16:creationId xmlns:a16="http://schemas.microsoft.com/office/drawing/2014/main" id="{3A21CDD2-D612-5F9A-CA68-3E7ADEA5DA1A}"/>
                  </a:ext>
                </a:extLst>
              </p:cNvPr>
              <p:cNvSpPr/>
              <p:nvPr/>
            </p:nvSpPr>
            <p:spPr>
              <a:xfrm>
                <a:off x="4593827" y="1995083"/>
                <a:ext cx="3144957" cy="3162848"/>
              </a:xfrm>
              <a:prstGeom prst="blockArc">
                <a:avLst>
                  <a:gd name="adj1" fmla="val 17560466"/>
                  <a:gd name="adj2" fmla="val 19727158"/>
                  <a:gd name="adj3" fmla="val 6761"/>
                </a:avLst>
              </a:prstGeom>
              <a:solidFill>
                <a:srgbClr val="52C2E0"/>
              </a:solidFill>
              <a:ln>
                <a:noFill/>
              </a:ln>
              <a:effectLst/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chemeClr val="dk1"/>
                  </a:buClr>
                  <a:buSzPts val="1400"/>
                </a:pPr>
                <a:endParaRPr sz="105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" name="Google Shape;1717;p96">
                <a:extLst>
                  <a:ext uri="{FF2B5EF4-FFF2-40B4-BE49-F238E27FC236}">
                    <a16:creationId xmlns:a16="http://schemas.microsoft.com/office/drawing/2014/main" id="{D3B32017-98A5-7FAE-3434-A06738519D65}"/>
                  </a:ext>
                </a:extLst>
              </p:cNvPr>
              <p:cNvSpPr/>
              <p:nvPr/>
            </p:nvSpPr>
            <p:spPr>
              <a:xfrm>
                <a:off x="4601955" y="2014170"/>
                <a:ext cx="3144957" cy="3162848"/>
              </a:xfrm>
              <a:prstGeom prst="blockArc">
                <a:avLst>
                  <a:gd name="adj1" fmla="val 19851222"/>
                  <a:gd name="adj2" fmla="val 499327"/>
                  <a:gd name="adj3" fmla="val 6818"/>
                </a:avLst>
              </a:prstGeom>
              <a:solidFill>
                <a:srgbClr val="52C2E0"/>
              </a:solidFill>
              <a:ln>
                <a:noFill/>
              </a:ln>
              <a:effectLst/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chemeClr val="dk1"/>
                  </a:buClr>
                  <a:buSzPts val="1400"/>
                </a:pPr>
                <a:endParaRPr sz="105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" name="Google Shape;1718;p96">
                <a:extLst>
                  <a:ext uri="{FF2B5EF4-FFF2-40B4-BE49-F238E27FC236}">
                    <a16:creationId xmlns:a16="http://schemas.microsoft.com/office/drawing/2014/main" id="{21A8B0B7-E06A-3D61-428B-C2D4DF326963}"/>
                  </a:ext>
                </a:extLst>
              </p:cNvPr>
              <p:cNvSpPr/>
              <p:nvPr/>
            </p:nvSpPr>
            <p:spPr>
              <a:xfrm>
                <a:off x="4601955" y="2014170"/>
                <a:ext cx="3144957" cy="3162848"/>
              </a:xfrm>
              <a:prstGeom prst="blockArc">
                <a:avLst>
                  <a:gd name="adj1" fmla="val 630689"/>
                  <a:gd name="adj2" fmla="val 2945547"/>
                  <a:gd name="adj3" fmla="val 6634"/>
                </a:avLst>
              </a:prstGeom>
              <a:solidFill>
                <a:srgbClr val="FFC000"/>
              </a:solidFill>
              <a:ln>
                <a:noFill/>
              </a:ln>
              <a:effectLst/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chemeClr val="dk1"/>
                  </a:buClr>
                  <a:buSzPts val="1400"/>
                </a:pPr>
                <a:endParaRPr sz="105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" name="Google Shape;1719;p96">
                <a:extLst>
                  <a:ext uri="{FF2B5EF4-FFF2-40B4-BE49-F238E27FC236}">
                    <a16:creationId xmlns:a16="http://schemas.microsoft.com/office/drawing/2014/main" id="{9F3822B7-0D03-B8CA-9385-CB160001310B}"/>
                  </a:ext>
                </a:extLst>
              </p:cNvPr>
              <p:cNvSpPr/>
              <p:nvPr/>
            </p:nvSpPr>
            <p:spPr>
              <a:xfrm>
                <a:off x="4601955" y="2014170"/>
                <a:ext cx="3144957" cy="3162848"/>
              </a:xfrm>
              <a:prstGeom prst="blockArc">
                <a:avLst>
                  <a:gd name="adj1" fmla="val 3070986"/>
                  <a:gd name="adj2" fmla="val 5323607"/>
                  <a:gd name="adj3" fmla="val 6850"/>
                </a:avLst>
              </a:prstGeom>
              <a:solidFill>
                <a:srgbClr val="FFC000"/>
              </a:solidFill>
              <a:ln>
                <a:noFill/>
              </a:ln>
              <a:effectLst/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chemeClr val="dk1"/>
                  </a:buClr>
                  <a:buSzPts val="1400"/>
                </a:pPr>
                <a:endParaRPr sz="105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" name="Google Shape;1720;p96">
                <a:extLst>
                  <a:ext uri="{FF2B5EF4-FFF2-40B4-BE49-F238E27FC236}">
                    <a16:creationId xmlns:a16="http://schemas.microsoft.com/office/drawing/2014/main" id="{BAAABC37-FD73-32C7-0773-32272E43060F}"/>
                  </a:ext>
                </a:extLst>
              </p:cNvPr>
              <p:cNvSpPr/>
              <p:nvPr/>
            </p:nvSpPr>
            <p:spPr>
              <a:xfrm>
                <a:off x="4601955" y="2014170"/>
                <a:ext cx="3144957" cy="3162848"/>
              </a:xfrm>
              <a:prstGeom prst="blockArc">
                <a:avLst>
                  <a:gd name="adj1" fmla="val 5458390"/>
                  <a:gd name="adj2" fmla="val 7793435"/>
                  <a:gd name="adj3" fmla="val 7284"/>
                </a:avLst>
              </a:prstGeom>
              <a:solidFill>
                <a:srgbClr val="E06666"/>
              </a:solidFill>
              <a:ln>
                <a:noFill/>
              </a:ln>
              <a:effectLst/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chemeClr val="dk1"/>
                  </a:buClr>
                  <a:buSzPts val="1400"/>
                </a:pPr>
                <a:endParaRPr sz="105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" name="Google Shape;1721;p96">
                <a:extLst>
                  <a:ext uri="{FF2B5EF4-FFF2-40B4-BE49-F238E27FC236}">
                    <a16:creationId xmlns:a16="http://schemas.microsoft.com/office/drawing/2014/main" id="{8B90E980-87CB-3D2A-E6F5-802AF9131182}"/>
                  </a:ext>
                </a:extLst>
              </p:cNvPr>
              <p:cNvSpPr/>
              <p:nvPr/>
            </p:nvSpPr>
            <p:spPr>
              <a:xfrm>
                <a:off x="4601955" y="2014170"/>
                <a:ext cx="3144957" cy="3162848"/>
              </a:xfrm>
              <a:prstGeom prst="blockArc">
                <a:avLst>
                  <a:gd name="adj1" fmla="val 7902182"/>
                  <a:gd name="adj2" fmla="val 10195312"/>
                  <a:gd name="adj3" fmla="val 7313"/>
                </a:avLst>
              </a:prstGeom>
              <a:solidFill>
                <a:srgbClr val="E94D4D"/>
              </a:solidFill>
              <a:ln>
                <a:noFill/>
              </a:ln>
              <a:effectLst/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chemeClr val="dk1"/>
                  </a:buClr>
                  <a:buSzPts val="1400"/>
                </a:pPr>
                <a:endParaRPr sz="105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" name="Google Shape;1653;p96">
              <a:extLst>
                <a:ext uri="{FF2B5EF4-FFF2-40B4-BE49-F238E27FC236}">
                  <a16:creationId xmlns:a16="http://schemas.microsoft.com/office/drawing/2014/main" id="{9A851680-DC30-BF70-385D-60DEB9E98B1C}"/>
                </a:ext>
              </a:extLst>
            </p:cNvPr>
            <p:cNvSpPr txBox="1"/>
            <p:nvPr/>
          </p:nvSpPr>
          <p:spPr>
            <a:xfrm>
              <a:off x="353029" y="2777542"/>
              <a:ext cx="2091944" cy="58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 algn="r">
                <a:buClr>
                  <a:srgbClr val="CC3C3C"/>
                </a:buClr>
                <a:buSzPts val="1100"/>
              </a:pPr>
              <a:r>
                <a:rPr lang="es-CL" sz="900" b="1" dirty="0">
                  <a:solidFill>
                    <a:srgbClr val="E63139"/>
                  </a:solidFill>
                  <a:ea typeface="Arial" charset="0"/>
                  <a:cs typeface="Arial" charset="0"/>
                  <a:sym typeface="Poppins"/>
                </a:rPr>
                <a:t>CALL CENTER - 101</a:t>
              </a:r>
              <a:r>
                <a:rPr lang="es-CL" sz="900" dirty="0">
                  <a:solidFill>
                    <a:schemeClr val="accent3">
                      <a:lumMod val="50000"/>
                    </a:schemeClr>
                  </a:solidFill>
                  <a:ea typeface="Arial" charset="0"/>
                  <a:cs typeface="Arial" charset="0"/>
                  <a:sym typeface="Poppins"/>
                </a:rPr>
                <a:t>)</a:t>
              </a:r>
              <a:endParaRPr sz="900" dirty="0">
                <a:solidFill>
                  <a:schemeClr val="accent3">
                    <a:lumMod val="50000"/>
                  </a:schemeClr>
                </a:solidFill>
                <a:ea typeface="Arial" charset="0"/>
                <a:cs typeface="Arial" charset="0"/>
                <a:sym typeface="Poppins"/>
              </a:endParaRPr>
            </a:p>
          </p:txBody>
        </p:sp>
        <p:sp>
          <p:nvSpPr>
            <p:cNvPr id="11" name="Google Shape;1654;p96">
              <a:extLst>
                <a:ext uri="{FF2B5EF4-FFF2-40B4-BE49-F238E27FC236}">
                  <a16:creationId xmlns:a16="http://schemas.microsoft.com/office/drawing/2014/main" id="{C47D421C-5337-4878-7BDF-CBD61BC7CC61}"/>
                </a:ext>
              </a:extLst>
            </p:cNvPr>
            <p:cNvSpPr txBox="1"/>
            <p:nvPr/>
          </p:nvSpPr>
          <p:spPr>
            <a:xfrm>
              <a:off x="8646582" y="2285961"/>
              <a:ext cx="1978445" cy="2460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>
                <a:buClr>
                  <a:srgbClr val="4949E7"/>
                </a:buClr>
                <a:buSzPts val="1100"/>
              </a:pPr>
              <a:r>
                <a:rPr lang="es-CL" sz="900" b="1" dirty="0">
                  <a:solidFill>
                    <a:srgbClr val="2A438C"/>
                  </a:solidFill>
                  <a:ea typeface="Arial" charset="0"/>
                  <a:cs typeface="Arial" charset="0"/>
                  <a:sym typeface="Poppins"/>
                </a:rPr>
                <a:t>7 OFICINAS MÓVILES</a:t>
              </a:r>
              <a:endParaRPr sz="900" b="1" dirty="0">
                <a:solidFill>
                  <a:srgbClr val="2A438C"/>
                </a:solidFill>
                <a:ea typeface="Arial" charset="0"/>
                <a:cs typeface="Arial" charset="0"/>
                <a:sym typeface="Poppins"/>
              </a:endParaRPr>
            </a:p>
          </p:txBody>
        </p:sp>
        <p:sp>
          <p:nvSpPr>
            <p:cNvPr id="12" name="Google Shape;1658;p96">
              <a:extLst>
                <a:ext uri="{FF2B5EF4-FFF2-40B4-BE49-F238E27FC236}">
                  <a16:creationId xmlns:a16="http://schemas.microsoft.com/office/drawing/2014/main" id="{AFAE750B-7B3F-624C-08B5-49410A2ED01C}"/>
                </a:ext>
              </a:extLst>
            </p:cNvPr>
            <p:cNvSpPr txBox="1"/>
            <p:nvPr/>
          </p:nvSpPr>
          <p:spPr>
            <a:xfrm>
              <a:off x="10291239" y="4959821"/>
              <a:ext cx="1653664" cy="5820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>
                <a:lnSpc>
                  <a:spcPct val="115000"/>
                </a:lnSpc>
                <a:buClr>
                  <a:srgbClr val="4170BD"/>
                </a:buClr>
                <a:buSzPts val="800"/>
              </a:pPr>
              <a:r>
                <a:rPr lang="es-CL" sz="800" b="1" dirty="0">
                  <a:solidFill>
                    <a:schemeClr val="accent3">
                      <a:lumMod val="50000"/>
                    </a:schemeClr>
                  </a:solidFill>
                  <a:ea typeface="Arial" charset="0"/>
                  <a:cs typeface="Arial" charset="0"/>
                  <a:sym typeface="Poppins"/>
                </a:rPr>
                <a:t>Alianza con 84 </a:t>
              </a:r>
              <a:r>
                <a:rPr lang="es-CL" sz="800" dirty="0">
                  <a:solidFill>
                    <a:schemeClr val="accent3">
                      <a:lumMod val="50000"/>
                    </a:schemeClr>
                  </a:solidFill>
                  <a:ea typeface="Arial" charset="0"/>
                  <a:cs typeface="Arial" charset="0"/>
                  <a:sym typeface="Poppins"/>
                </a:rPr>
                <a:t>Centros de Familia Digital</a:t>
              </a:r>
              <a:endParaRPr lang="es-CL" sz="800" dirty="0">
                <a:solidFill>
                  <a:schemeClr val="accent3">
                    <a:lumMod val="50000"/>
                  </a:schemeClr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13" name="Google Shape;1659;p96">
              <a:extLst>
                <a:ext uri="{FF2B5EF4-FFF2-40B4-BE49-F238E27FC236}">
                  <a16:creationId xmlns:a16="http://schemas.microsoft.com/office/drawing/2014/main" id="{C657ED30-657B-8AF4-DB91-1021FB14BC31}"/>
                </a:ext>
              </a:extLst>
            </p:cNvPr>
            <p:cNvSpPr txBox="1"/>
            <p:nvPr/>
          </p:nvSpPr>
          <p:spPr>
            <a:xfrm>
              <a:off x="8626323" y="1189523"/>
              <a:ext cx="2491749" cy="58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>
                <a:buClr>
                  <a:srgbClr val="4949E7"/>
                </a:buClr>
                <a:buSzPts val="1100"/>
              </a:pPr>
              <a:r>
                <a:rPr lang="es-CL" sz="900" b="1" dirty="0">
                  <a:solidFill>
                    <a:srgbClr val="2A438C"/>
                  </a:solidFill>
                  <a:ea typeface="Arial" charset="0"/>
                  <a:cs typeface="Arial" charset="0"/>
                  <a:sym typeface="Poppins"/>
                </a:rPr>
                <a:t>MÓDULOS EXPRESS AUTOATENCIÓN</a:t>
              </a:r>
              <a:r>
                <a:rPr lang="es-CL" sz="900" b="1" dirty="0">
                  <a:solidFill>
                    <a:srgbClr val="2A438C"/>
                  </a:solidFill>
                  <a:highlight>
                    <a:srgbClr val="FFFF00"/>
                  </a:highlight>
                  <a:ea typeface="Arial" charset="0"/>
                  <a:cs typeface="Arial" charset="0"/>
                  <a:sym typeface="Poppins"/>
                </a:rPr>
                <a:t>  </a:t>
              </a:r>
              <a:r>
                <a:rPr lang="es-CL" sz="900" b="1" dirty="0">
                  <a:solidFill>
                    <a:srgbClr val="2A438C"/>
                  </a:solidFill>
                  <a:ea typeface="Arial" charset="0"/>
                  <a:cs typeface="Arial" charset="0"/>
                  <a:sym typeface="Poppins"/>
                </a:rPr>
                <a:t> </a:t>
              </a:r>
              <a:endParaRPr sz="900" b="1" dirty="0">
                <a:solidFill>
                  <a:srgbClr val="2A438C"/>
                </a:solidFill>
                <a:ea typeface="Arial" charset="0"/>
                <a:cs typeface="Arial" charset="0"/>
                <a:sym typeface="Poppins"/>
              </a:endParaRPr>
            </a:p>
            <a:p>
              <a:pPr>
                <a:buClr>
                  <a:srgbClr val="4170BD"/>
                </a:buClr>
                <a:buSzPts val="800"/>
              </a:pPr>
              <a:r>
                <a:rPr lang="es-CL" sz="900" b="1" dirty="0">
                  <a:solidFill>
                    <a:schemeClr val="accent3">
                      <a:lumMod val="50000"/>
                    </a:schemeClr>
                  </a:solidFill>
                  <a:ea typeface="Arial" charset="0"/>
                  <a:cs typeface="Arial" charset="0"/>
                  <a:sym typeface="Poppins"/>
                </a:rPr>
                <a:t>83 </a:t>
              </a:r>
              <a:r>
                <a:rPr lang="es-CL" sz="900" dirty="0">
                  <a:solidFill>
                    <a:schemeClr val="accent3">
                      <a:lumMod val="50000"/>
                    </a:schemeClr>
                  </a:solidFill>
                  <a:ea typeface="Arial" charset="0"/>
                  <a:cs typeface="Arial" charset="0"/>
                  <a:sym typeface="Poppins"/>
                </a:rPr>
                <a:t>equipos</a:t>
              </a:r>
              <a:endParaRPr sz="900" dirty="0">
                <a:solidFill>
                  <a:schemeClr val="accent3">
                    <a:lumMod val="50000"/>
                  </a:schemeClr>
                </a:solidFill>
                <a:ea typeface="Arial" charset="0"/>
                <a:cs typeface="Arial" charset="0"/>
                <a:sym typeface="Poppins"/>
              </a:endParaRPr>
            </a:p>
            <a:p>
              <a:pPr>
                <a:buClr>
                  <a:srgbClr val="4170BD"/>
                </a:buClr>
                <a:buSzPts val="800"/>
              </a:pPr>
              <a:r>
                <a:rPr lang="es-CL" sz="900" b="1" dirty="0">
                  <a:solidFill>
                    <a:schemeClr val="accent3">
                      <a:lumMod val="50000"/>
                    </a:schemeClr>
                  </a:solidFill>
                  <a:ea typeface="Arial" charset="0"/>
                  <a:cs typeface="Arial" charset="0"/>
                  <a:sym typeface="Poppins"/>
                </a:rPr>
                <a:t>33</a:t>
              </a:r>
              <a:r>
                <a:rPr lang="es-CL" sz="900" dirty="0">
                  <a:solidFill>
                    <a:schemeClr val="accent3">
                      <a:lumMod val="50000"/>
                    </a:schemeClr>
                  </a:solidFill>
                  <a:ea typeface="Arial" charset="0"/>
                  <a:cs typeface="Arial" charset="0"/>
                  <a:sym typeface="Poppins"/>
                </a:rPr>
                <a:t> servicios</a:t>
              </a:r>
              <a:endParaRPr sz="900" dirty="0">
                <a:solidFill>
                  <a:schemeClr val="accent3">
                    <a:lumMod val="50000"/>
                  </a:schemeClr>
                </a:solidFill>
                <a:ea typeface="Arial" charset="0"/>
                <a:cs typeface="Arial" charset="0"/>
                <a:sym typeface="Poppins"/>
              </a:endParaRPr>
            </a:p>
          </p:txBody>
        </p:sp>
        <p:sp>
          <p:nvSpPr>
            <p:cNvPr id="14" name="Google Shape;1660;p96">
              <a:extLst>
                <a:ext uri="{FF2B5EF4-FFF2-40B4-BE49-F238E27FC236}">
                  <a16:creationId xmlns:a16="http://schemas.microsoft.com/office/drawing/2014/main" id="{B10E0600-675A-C65A-960A-8FD1F97D2C75}"/>
                </a:ext>
              </a:extLst>
            </p:cNvPr>
            <p:cNvSpPr txBox="1"/>
            <p:nvPr/>
          </p:nvSpPr>
          <p:spPr>
            <a:xfrm>
              <a:off x="424599" y="5179735"/>
              <a:ext cx="1980703" cy="478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 algn="r">
                <a:buClr>
                  <a:srgbClr val="5EB2FC"/>
                </a:buClr>
                <a:buSzPts val="1100"/>
              </a:pPr>
              <a:r>
                <a:rPr lang="es-CL" sz="900" b="1" dirty="0">
                  <a:solidFill>
                    <a:srgbClr val="CC3C3C"/>
                  </a:solidFill>
                  <a:ea typeface="Arial" charset="0"/>
                  <a:cs typeface="Arial" charset="0"/>
                  <a:sym typeface="Poppins"/>
                </a:rPr>
                <a:t>ATENCIÓN POR RRSS Y WEB</a:t>
              </a:r>
              <a:endParaRPr sz="900" b="1" dirty="0">
                <a:solidFill>
                  <a:srgbClr val="CC3C3C"/>
                </a:solidFill>
                <a:ea typeface="Arial" charset="0"/>
                <a:cs typeface="Arial" charset="0"/>
                <a:sym typeface="Poppins"/>
              </a:endParaRPr>
            </a:p>
            <a:p>
              <a:pPr algn="r">
                <a:buClr>
                  <a:srgbClr val="434343"/>
                </a:buClr>
                <a:buSzPts val="800"/>
              </a:pPr>
              <a:r>
                <a:rPr lang="es-CL" sz="900" dirty="0">
                  <a:solidFill>
                    <a:schemeClr val="accent3">
                      <a:lumMod val="50000"/>
                    </a:schemeClr>
                  </a:solidFill>
                  <a:ea typeface="Arial" charset="0"/>
                  <a:cs typeface="Arial" charset="0"/>
                  <a:sym typeface="Poppins"/>
                </a:rPr>
                <a:t>Orientación y atención</a:t>
              </a:r>
              <a:endParaRPr sz="900" dirty="0">
                <a:solidFill>
                  <a:schemeClr val="accent3">
                    <a:lumMod val="50000"/>
                  </a:schemeClr>
                </a:solidFill>
                <a:ea typeface="Arial" charset="0"/>
                <a:cs typeface="Arial" charset="0"/>
                <a:sym typeface="Poppins"/>
              </a:endParaRPr>
            </a:p>
          </p:txBody>
        </p:sp>
        <p:sp>
          <p:nvSpPr>
            <p:cNvPr id="15" name="Google Shape;1662;p96">
              <a:extLst>
                <a:ext uri="{FF2B5EF4-FFF2-40B4-BE49-F238E27FC236}">
                  <a16:creationId xmlns:a16="http://schemas.microsoft.com/office/drawing/2014/main" id="{7F0C0F4F-E041-3256-B9B8-62377933C201}"/>
                </a:ext>
              </a:extLst>
            </p:cNvPr>
            <p:cNvSpPr txBox="1"/>
            <p:nvPr/>
          </p:nvSpPr>
          <p:spPr>
            <a:xfrm>
              <a:off x="858321" y="1805049"/>
              <a:ext cx="1579868" cy="43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 algn="r">
                <a:buClr>
                  <a:srgbClr val="4170BD"/>
                </a:buClr>
                <a:buSzPts val="1100"/>
              </a:pPr>
              <a:r>
                <a:rPr lang="es-CL" sz="900" b="1" dirty="0">
                  <a:solidFill>
                    <a:srgbClr val="E94D4D"/>
                  </a:solidFill>
                  <a:ea typeface="Arial" charset="0"/>
                  <a:cs typeface="Arial" charset="0"/>
                  <a:sym typeface="Poppins"/>
                </a:rPr>
                <a:t>SUCURSAL VIRTUAL</a:t>
              </a:r>
            </a:p>
          </p:txBody>
        </p:sp>
        <p:sp>
          <p:nvSpPr>
            <p:cNvPr id="16" name="Google Shape;1663;p96">
              <a:extLst>
                <a:ext uri="{FF2B5EF4-FFF2-40B4-BE49-F238E27FC236}">
                  <a16:creationId xmlns:a16="http://schemas.microsoft.com/office/drawing/2014/main" id="{6BDF7C6A-374D-699D-36A7-1B28AC91387B}"/>
                </a:ext>
              </a:extLst>
            </p:cNvPr>
            <p:cNvSpPr txBox="1"/>
            <p:nvPr/>
          </p:nvSpPr>
          <p:spPr>
            <a:xfrm>
              <a:off x="424599" y="3797151"/>
              <a:ext cx="2004331" cy="7724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 algn="r">
                <a:buClr>
                  <a:srgbClr val="4170BD"/>
                </a:buClr>
                <a:buSzPts val="1100"/>
              </a:pPr>
              <a:r>
                <a:rPr lang="es-CL" sz="900" b="1" dirty="0">
                  <a:solidFill>
                    <a:srgbClr val="CC3C3C"/>
                  </a:solidFill>
                  <a:ea typeface="Arial" charset="0"/>
                  <a:cs typeface="Arial" charset="0"/>
                  <a:sym typeface="Poppins"/>
                </a:rPr>
                <a:t>WEB  CHILEATIENDE.CL</a:t>
              </a:r>
              <a:endParaRPr sz="900" b="1" dirty="0">
                <a:solidFill>
                  <a:srgbClr val="CC3C3C"/>
                </a:solidFill>
                <a:ea typeface="Arial" charset="0"/>
                <a:cs typeface="Arial" charset="0"/>
                <a:sym typeface="Poppins"/>
              </a:endParaRPr>
            </a:p>
            <a:p>
              <a:pPr algn="r">
                <a:buClr>
                  <a:srgbClr val="4170BD"/>
                </a:buClr>
                <a:buSzPts val="800"/>
              </a:pPr>
              <a:r>
                <a:rPr lang="es-CL" sz="900" dirty="0">
                  <a:solidFill>
                    <a:schemeClr val="accent3">
                      <a:lumMod val="50000"/>
                    </a:schemeClr>
                  </a:solidFill>
                  <a:ea typeface="Arial" charset="0"/>
                  <a:cs typeface="Arial" charset="0"/>
                  <a:sym typeface="Poppins"/>
                </a:rPr>
                <a:t>Servicios transaccionales</a:t>
              </a:r>
              <a:endParaRPr sz="900" dirty="0">
                <a:solidFill>
                  <a:schemeClr val="accent3">
                    <a:lumMod val="50000"/>
                  </a:schemeClr>
                </a:solidFill>
                <a:ea typeface="Arial" charset="0"/>
                <a:cs typeface="Arial" charset="0"/>
                <a:sym typeface="Poppins"/>
              </a:endParaRPr>
            </a:p>
          </p:txBody>
        </p:sp>
        <p:sp>
          <p:nvSpPr>
            <p:cNvPr id="17" name="Google Shape;1667;p96">
              <a:extLst>
                <a:ext uri="{FF2B5EF4-FFF2-40B4-BE49-F238E27FC236}">
                  <a16:creationId xmlns:a16="http://schemas.microsoft.com/office/drawing/2014/main" id="{3260CE14-234B-4ED7-AF3A-5D46191CECDA}"/>
                </a:ext>
              </a:extLst>
            </p:cNvPr>
            <p:cNvSpPr txBox="1"/>
            <p:nvPr/>
          </p:nvSpPr>
          <p:spPr>
            <a:xfrm>
              <a:off x="8682302" y="3130110"/>
              <a:ext cx="2169675" cy="4465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>
                <a:buClr>
                  <a:srgbClr val="4170BD"/>
                </a:buClr>
                <a:buSzPts val="800"/>
              </a:pPr>
              <a:r>
                <a:rPr lang="es-CL" sz="900" b="1" dirty="0">
                  <a:solidFill>
                    <a:schemeClr val="accent3">
                      <a:lumMod val="50000"/>
                    </a:schemeClr>
                  </a:solidFill>
                  <a:ea typeface="Arial" charset="0"/>
                  <a:cs typeface="Arial" charset="0"/>
                  <a:sym typeface="Poppins"/>
                </a:rPr>
                <a:t>201 </a:t>
              </a:r>
              <a:r>
                <a:rPr lang="es-CL" sz="900" dirty="0">
                  <a:solidFill>
                    <a:schemeClr val="accent3">
                      <a:lumMod val="50000"/>
                    </a:schemeClr>
                  </a:solidFill>
                  <a:ea typeface="Arial" charset="0"/>
                  <a:cs typeface="Arial" charset="0"/>
                  <a:sym typeface="Poppins"/>
                </a:rPr>
                <a:t>Sucursales Presenciales</a:t>
              </a:r>
              <a:endParaRPr sz="900" dirty="0">
                <a:solidFill>
                  <a:schemeClr val="accent3">
                    <a:lumMod val="50000"/>
                  </a:schemeClr>
                </a:solidFill>
                <a:ea typeface="Arial" charset="0"/>
                <a:cs typeface="Arial" charset="0"/>
                <a:sym typeface="Poppins"/>
              </a:endParaRPr>
            </a:p>
            <a:p>
              <a:pPr>
                <a:buClr>
                  <a:srgbClr val="4170BD"/>
                </a:buClr>
                <a:buSzPts val="800"/>
              </a:pPr>
              <a:r>
                <a:rPr lang="es-CL" sz="900" dirty="0">
                  <a:solidFill>
                    <a:schemeClr val="accent3">
                      <a:lumMod val="50000"/>
                    </a:schemeClr>
                  </a:solidFill>
                  <a:ea typeface="Arial" charset="0"/>
                  <a:cs typeface="Arial" charset="0"/>
                  <a:sym typeface="Poppins"/>
                </a:rPr>
                <a:t>Trámite PGU y RSH</a:t>
              </a:r>
              <a:endParaRPr lang="es-CL" sz="900" dirty="0">
                <a:solidFill>
                  <a:schemeClr val="accent3">
                    <a:lumMod val="50000"/>
                  </a:schemeClr>
                </a:solidFill>
                <a:ea typeface="Arial" charset="0"/>
                <a:cs typeface="Arial" charset="0"/>
              </a:endParaRPr>
            </a:p>
          </p:txBody>
        </p:sp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36B03645-A298-0EAB-7CE1-358ABC6F3AAC}"/>
                </a:ext>
              </a:extLst>
            </p:cNvPr>
            <p:cNvGrpSpPr/>
            <p:nvPr/>
          </p:nvGrpSpPr>
          <p:grpSpPr>
            <a:xfrm>
              <a:off x="2391002" y="3842180"/>
              <a:ext cx="952019" cy="756607"/>
              <a:chOff x="1717506" y="4076523"/>
              <a:chExt cx="952019" cy="756607"/>
            </a:xfrm>
          </p:grpSpPr>
          <p:sp>
            <p:nvSpPr>
              <p:cNvPr id="84" name="Google Shape;1679;p96">
                <a:extLst>
                  <a:ext uri="{FF2B5EF4-FFF2-40B4-BE49-F238E27FC236}">
                    <a16:creationId xmlns:a16="http://schemas.microsoft.com/office/drawing/2014/main" id="{AD4A93B5-2AD5-2A2D-03FE-0EE0C11A45AB}"/>
                  </a:ext>
                </a:extLst>
              </p:cNvPr>
              <p:cNvSpPr/>
              <p:nvPr/>
            </p:nvSpPr>
            <p:spPr>
              <a:xfrm>
                <a:off x="1932708" y="4219544"/>
                <a:ext cx="420292" cy="438327"/>
              </a:xfrm>
              <a:custGeom>
                <a:avLst/>
                <a:gdLst/>
                <a:ahLst/>
                <a:cxnLst/>
                <a:rect l="l" t="t" r="r" b="b"/>
                <a:pathLst>
                  <a:path w="11348" h="11300" extrusionOk="0">
                    <a:moveTo>
                      <a:pt x="7752" y="846"/>
                    </a:moveTo>
                    <a:cubicBezTo>
                      <a:pt x="7978" y="846"/>
                      <a:pt x="8133" y="1025"/>
                      <a:pt x="8133" y="1239"/>
                    </a:cubicBezTo>
                    <a:lnTo>
                      <a:pt x="8133" y="4001"/>
                    </a:lnTo>
                    <a:lnTo>
                      <a:pt x="4252" y="4001"/>
                    </a:lnTo>
                    <a:cubicBezTo>
                      <a:pt x="3763" y="4001"/>
                      <a:pt x="3359" y="4406"/>
                      <a:pt x="3359" y="4894"/>
                    </a:cubicBezTo>
                    <a:lnTo>
                      <a:pt x="3359" y="4990"/>
                    </a:lnTo>
                    <a:lnTo>
                      <a:pt x="1168" y="4990"/>
                    </a:lnTo>
                    <a:lnTo>
                      <a:pt x="1168" y="5001"/>
                    </a:lnTo>
                    <a:cubicBezTo>
                      <a:pt x="942" y="5001"/>
                      <a:pt x="787" y="4823"/>
                      <a:pt x="787" y="4609"/>
                    </a:cubicBezTo>
                    <a:lnTo>
                      <a:pt x="787" y="1239"/>
                    </a:lnTo>
                    <a:cubicBezTo>
                      <a:pt x="787" y="1013"/>
                      <a:pt x="965" y="846"/>
                      <a:pt x="1168" y="846"/>
                    </a:cubicBezTo>
                    <a:close/>
                    <a:moveTo>
                      <a:pt x="3370" y="6621"/>
                    </a:moveTo>
                    <a:lnTo>
                      <a:pt x="3370" y="6978"/>
                    </a:lnTo>
                    <a:lnTo>
                      <a:pt x="3180" y="6978"/>
                    </a:lnTo>
                    <a:lnTo>
                      <a:pt x="3370" y="6621"/>
                    </a:lnTo>
                    <a:close/>
                    <a:moveTo>
                      <a:pt x="3382" y="7335"/>
                    </a:moveTo>
                    <a:lnTo>
                      <a:pt x="3382" y="7490"/>
                    </a:lnTo>
                    <a:lnTo>
                      <a:pt x="2644" y="7490"/>
                    </a:lnTo>
                    <a:cubicBezTo>
                      <a:pt x="2597" y="7490"/>
                      <a:pt x="2573" y="7454"/>
                      <a:pt x="2573" y="7407"/>
                    </a:cubicBezTo>
                    <a:cubicBezTo>
                      <a:pt x="2573" y="7383"/>
                      <a:pt x="2585" y="7371"/>
                      <a:pt x="2597" y="7347"/>
                    </a:cubicBezTo>
                    <a:cubicBezTo>
                      <a:pt x="2620" y="7335"/>
                      <a:pt x="2632" y="7335"/>
                      <a:pt x="2656" y="7335"/>
                    </a:cubicBezTo>
                    <a:close/>
                    <a:moveTo>
                      <a:pt x="8966" y="8276"/>
                    </a:moveTo>
                    <a:cubicBezTo>
                      <a:pt x="9062" y="8276"/>
                      <a:pt x="9133" y="8347"/>
                      <a:pt x="9133" y="8442"/>
                    </a:cubicBezTo>
                    <a:lnTo>
                      <a:pt x="9133" y="8573"/>
                    </a:lnTo>
                    <a:cubicBezTo>
                      <a:pt x="9109" y="8573"/>
                      <a:pt x="9074" y="8561"/>
                      <a:pt x="9038" y="8561"/>
                    </a:cubicBezTo>
                    <a:lnTo>
                      <a:pt x="7454" y="8561"/>
                    </a:lnTo>
                    <a:cubicBezTo>
                      <a:pt x="7419" y="8561"/>
                      <a:pt x="7395" y="8561"/>
                      <a:pt x="7359" y="8573"/>
                    </a:cubicBezTo>
                    <a:lnTo>
                      <a:pt x="7359" y="8442"/>
                    </a:lnTo>
                    <a:cubicBezTo>
                      <a:pt x="7359" y="8347"/>
                      <a:pt x="7430" y="8276"/>
                      <a:pt x="7526" y="8276"/>
                    </a:cubicBezTo>
                    <a:close/>
                    <a:moveTo>
                      <a:pt x="9883" y="4347"/>
                    </a:moveTo>
                    <a:cubicBezTo>
                      <a:pt x="10193" y="4347"/>
                      <a:pt x="10443" y="4597"/>
                      <a:pt x="10443" y="4906"/>
                    </a:cubicBezTo>
                    <a:lnTo>
                      <a:pt x="10443" y="9276"/>
                    </a:lnTo>
                    <a:lnTo>
                      <a:pt x="9478" y="9276"/>
                    </a:lnTo>
                    <a:lnTo>
                      <a:pt x="9478" y="9109"/>
                    </a:lnTo>
                    <a:lnTo>
                      <a:pt x="9764" y="9109"/>
                    </a:lnTo>
                    <a:cubicBezTo>
                      <a:pt x="10038" y="9109"/>
                      <a:pt x="10264" y="8883"/>
                      <a:pt x="10264" y="8597"/>
                    </a:cubicBezTo>
                    <a:lnTo>
                      <a:pt x="10264" y="5942"/>
                    </a:lnTo>
                    <a:cubicBezTo>
                      <a:pt x="10264" y="5847"/>
                      <a:pt x="10193" y="5775"/>
                      <a:pt x="10097" y="5775"/>
                    </a:cubicBezTo>
                    <a:cubicBezTo>
                      <a:pt x="10014" y="5775"/>
                      <a:pt x="9931" y="5847"/>
                      <a:pt x="9931" y="5942"/>
                    </a:cubicBezTo>
                    <a:lnTo>
                      <a:pt x="9931" y="8585"/>
                    </a:lnTo>
                    <a:cubicBezTo>
                      <a:pt x="9931" y="8680"/>
                      <a:pt x="9859" y="8752"/>
                      <a:pt x="9764" y="8752"/>
                    </a:cubicBezTo>
                    <a:lnTo>
                      <a:pt x="9478" y="8752"/>
                    </a:lnTo>
                    <a:lnTo>
                      <a:pt x="9478" y="8419"/>
                    </a:lnTo>
                    <a:cubicBezTo>
                      <a:pt x="9478" y="8157"/>
                      <a:pt x="9252" y="7918"/>
                      <a:pt x="8966" y="7918"/>
                    </a:cubicBezTo>
                    <a:lnTo>
                      <a:pt x="7526" y="7918"/>
                    </a:lnTo>
                    <a:cubicBezTo>
                      <a:pt x="7264" y="7918"/>
                      <a:pt x="7026" y="8145"/>
                      <a:pt x="7026" y="8419"/>
                    </a:cubicBezTo>
                    <a:lnTo>
                      <a:pt x="7026" y="8752"/>
                    </a:lnTo>
                    <a:lnTo>
                      <a:pt x="4382" y="8752"/>
                    </a:lnTo>
                    <a:cubicBezTo>
                      <a:pt x="4299" y="8752"/>
                      <a:pt x="4204" y="8680"/>
                      <a:pt x="4204" y="8585"/>
                    </a:cubicBezTo>
                    <a:lnTo>
                      <a:pt x="4204" y="5121"/>
                    </a:lnTo>
                    <a:cubicBezTo>
                      <a:pt x="4204" y="5025"/>
                      <a:pt x="4287" y="4942"/>
                      <a:pt x="4382" y="4942"/>
                    </a:cubicBezTo>
                    <a:lnTo>
                      <a:pt x="9740" y="4942"/>
                    </a:lnTo>
                    <a:cubicBezTo>
                      <a:pt x="9836" y="4942"/>
                      <a:pt x="9919" y="5013"/>
                      <a:pt x="9919" y="5121"/>
                    </a:cubicBezTo>
                    <a:lnTo>
                      <a:pt x="9919" y="5251"/>
                    </a:lnTo>
                    <a:cubicBezTo>
                      <a:pt x="9919" y="5347"/>
                      <a:pt x="10002" y="5418"/>
                      <a:pt x="10086" y="5418"/>
                    </a:cubicBezTo>
                    <a:cubicBezTo>
                      <a:pt x="10181" y="5418"/>
                      <a:pt x="10252" y="5347"/>
                      <a:pt x="10252" y="5251"/>
                    </a:cubicBezTo>
                    <a:lnTo>
                      <a:pt x="10252" y="5121"/>
                    </a:lnTo>
                    <a:cubicBezTo>
                      <a:pt x="10252" y="4835"/>
                      <a:pt x="10026" y="4609"/>
                      <a:pt x="9740" y="4609"/>
                    </a:cubicBezTo>
                    <a:lnTo>
                      <a:pt x="4382" y="4609"/>
                    </a:lnTo>
                    <a:cubicBezTo>
                      <a:pt x="4109" y="4609"/>
                      <a:pt x="3882" y="4835"/>
                      <a:pt x="3882" y="5121"/>
                    </a:cubicBezTo>
                    <a:lnTo>
                      <a:pt x="3882" y="8585"/>
                    </a:lnTo>
                    <a:cubicBezTo>
                      <a:pt x="3882" y="8871"/>
                      <a:pt x="4109" y="9097"/>
                      <a:pt x="4382" y="9097"/>
                    </a:cubicBezTo>
                    <a:lnTo>
                      <a:pt x="7026" y="9097"/>
                    </a:lnTo>
                    <a:lnTo>
                      <a:pt x="7026" y="9252"/>
                    </a:lnTo>
                    <a:lnTo>
                      <a:pt x="3716" y="9252"/>
                    </a:lnTo>
                    <a:lnTo>
                      <a:pt x="3716" y="4906"/>
                    </a:lnTo>
                    <a:cubicBezTo>
                      <a:pt x="3716" y="4597"/>
                      <a:pt x="3966" y="4347"/>
                      <a:pt x="4287" y="4347"/>
                    </a:cubicBezTo>
                    <a:close/>
                    <a:moveTo>
                      <a:pt x="7038" y="9597"/>
                    </a:moveTo>
                    <a:lnTo>
                      <a:pt x="7038" y="10002"/>
                    </a:lnTo>
                    <a:lnTo>
                      <a:pt x="3549" y="10002"/>
                    </a:lnTo>
                    <a:cubicBezTo>
                      <a:pt x="3539" y="10003"/>
                      <a:pt x="3529" y="10004"/>
                      <a:pt x="3520" y="10004"/>
                    </a:cubicBezTo>
                    <a:cubicBezTo>
                      <a:pt x="3434" y="10004"/>
                      <a:pt x="3351" y="9959"/>
                      <a:pt x="3287" y="9895"/>
                    </a:cubicBezTo>
                    <a:cubicBezTo>
                      <a:pt x="3216" y="9823"/>
                      <a:pt x="3168" y="9716"/>
                      <a:pt x="3168" y="9609"/>
                    </a:cubicBezTo>
                    <a:cubicBezTo>
                      <a:pt x="3168" y="9597"/>
                      <a:pt x="3168" y="9597"/>
                      <a:pt x="3180" y="9597"/>
                    </a:cubicBezTo>
                    <a:close/>
                    <a:moveTo>
                      <a:pt x="10990" y="9609"/>
                    </a:moveTo>
                    <a:lnTo>
                      <a:pt x="10990" y="9633"/>
                    </a:lnTo>
                    <a:cubicBezTo>
                      <a:pt x="10979" y="9835"/>
                      <a:pt x="10812" y="10014"/>
                      <a:pt x="10598" y="10014"/>
                    </a:cubicBezTo>
                    <a:lnTo>
                      <a:pt x="9478" y="10014"/>
                    </a:lnTo>
                    <a:lnTo>
                      <a:pt x="9478" y="9609"/>
                    </a:lnTo>
                    <a:close/>
                    <a:moveTo>
                      <a:pt x="9050" y="8883"/>
                    </a:moveTo>
                    <a:cubicBezTo>
                      <a:pt x="9085" y="8883"/>
                      <a:pt x="9133" y="8931"/>
                      <a:pt x="9133" y="8978"/>
                    </a:cubicBezTo>
                    <a:lnTo>
                      <a:pt x="9133" y="10240"/>
                    </a:lnTo>
                    <a:cubicBezTo>
                      <a:pt x="9133" y="10288"/>
                      <a:pt x="9085" y="10324"/>
                      <a:pt x="9050" y="10324"/>
                    </a:cubicBezTo>
                    <a:lnTo>
                      <a:pt x="7454" y="10324"/>
                    </a:lnTo>
                    <a:cubicBezTo>
                      <a:pt x="7407" y="10324"/>
                      <a:pt x="7359" y="10288"/>
                      <a:pt x="7359" y="10240"/>
                    </a:cubicBezTo>
                    <a:lnTo>
                      <a:pt x="7359" y="10181"/>
                    </a:lnTo>
                    <a:lnTo>
                      <a:pt x="7359" y="8978"/>
                    </a:lnTo>
                    <a:cubicBezTo>
                      <a:pt x="7359" y="8931"/>
                      <a:pt x="7407" y="8883"/>
                      <a:pt x="7454" y="8883"/>
                    </a:cubicBezTo>
                    <a:close/>
                    <a:moveTo>
                      <a:pt x="9133" y="10645"/>
                    </a:moveTo>
                    <a:lnTo>
                      <a:pt x="9133" y="10776"/>
                    </a:lnTo>
                    <a:cubicBezTo>
                      <a:pt x="9133" y="10859"/>
                      <a:pt x="9062" y="10943"/>
                      <a:pt x="8966" y="10943"/>
                    </a:cubicBezTo>
                    <a:lnTo>
                      <a:pt x="7526" y="10943"/>
                    </a:lnTo>
                    <a:cubicBezTo>
                      <a:pt x="7442" y="10943"/>
                      <a:pt x="7359" y="10859"/>
                      <a:pt x="7359" y="10776"/>
                    </a:cubicBezTo>
                    <a:lnTo>
                      <a:pt x="7359" y="10645"/>
                    </a:lnTo>
                    <a:cubicBezTo>
                      <a:pt x="7395" y="10645"/>
                      <a:pt x="7419" y="10657"/>
                      <a:pt x="7454" y="10657"/>
                    </a:cubicBezTo>
                    <a:lnTo>
                      <a:pt x="9050" y="10657"/>
                    </a:lnTo>
                    <a:cubicBezTo>
                      <a:pt x="9074" y="10657"/>
                      <a:pt x="9109" y="10657"/>
                      <a:pt x="9133" y="10645"/>
                    </a:cubicBezTo>
                    <a:close/>
                    <a:moveTo>
                      <a:pt x="858" y="1"/>
                    </a:moveTo>
                    <a:cubicBezTo>
                      <a:pt x="382" y="1"/>
                      <a:pt x="1" y="382"/>
                      <a:pt x="1" y="858"/>
                    </a:cubicBezTo>
                    <a:lnTo>
                      <a:pt x="1" y="5561"/>
                    </a:lnTo>
                    <a:cubicBezTo>
                      <a:pt x="1" y="6037"/>
                      <a:pt x="382" y="6430"/>
                      <a:pt x="858" y="6430"/>
                    </a:cubicBezTo>
                    <a:lnTo>
                      <a:pt x="1334" y="6430"/>
                    </a:lnTo>
                    <a:cubicBezTo>
                      <a:pt x="1430" y="6430"/>
                      <a:pt x="1501" y="6359"/>
                      <a:pt x="1501" y="6264"/>
                    </a:cubicBezTo>
                    <a:cubicBezTo>
                      <a:pt x="1501" y="6180"/>
                      <a:pt x="1430" y="6097"/>
                      <a:pt x="1334" y="6097"/>
                    </a:cubicBezTo>
                    <a:lnTo>
                      <a:pt x="858" y="6097"/>
                    </a:lnTo>
                    <a:cubicBezTo>
                      <a:pt x="572" y="6097"/>
                      <a:pt x="334" y="5859"/>
                      <a:pt x="334" y="5585"/>
                    </a:cubicBezTo>
                    <a:lnTo>
                      <a:pt x="334" y="882"/>
                    </a:lnTo>
                    <a:cubicBezTo>
                      <a:pt x="334" y="596"/>
                      <a:pt x="572" y="358"/>
                      <a:pt x="858" y="358"/>
                    </a:cubicBezTo>
                    <a:lnTo>
                      <a:pt x="8062" y="358"/>
                    </a:lnTo>
                    <a:cubicBezTo>
                      <a:pt x="8347" y="358"/>
                      <a:pt x="8585" y="596"/>
                      <a:pt x="8585" y="882"/>
                    </a:cubicBezTo>
                    <a:lnTo>
                      <a:pt x="8585" y="4001"/>
                    </a:lnTo>
                    <a:lnTo>
                      <a:pt x="8478" y="4001"/>
                    </a:lnTo>
                    <a:lnTo>
                      <a:pt x="8478" y="1215"/>
                    </a:lnTo>
                    <a:cubicBezTo>
                      <a:pt x="8478" y="822"/>
                      <a:pt x="8157" y="489"/>
                      <a:pt x="7752" y="489"/>
                    </a:cubicBezTo>
                    <a:lnTo>
                      <a:pt x="1168" y="489"/>
                    </a:lnTo>
                    <a:cubicBezTo>
                      <a:pt x="775" y="489"/>
                      <a:pt x="442" y="822"/>
                      <a:pt x="442" y="1215"/>
                    </a:cubicBezTo>
                    <a:lnTo>
                      <a:pt x="442" y="4597"/>
                    </a:lnTo>
                    <a:cubicBezTo>
                      <a:pt x="442" y="5001"/>
                      <a:pt x="775" y="5323"/>
                      <a:pt x="1168" y="5323"/>
                    </a:cubicBezTo>
                    <a:lnTo>
                      <a:pt x="3370" y="5323"/>
                    </a:lnTo>
                    <a:lnTo>
                      <a:pt x="3370" y="6085"/>
                    </a:lnTo>
                    <a:lnTo>
                      <a:pt x="2001" y="6085"/>
                    </a:lnTo>
                    <a:cubicBezTo>
                      <a:pt x="1918" y="6085"/>
                      <a:pt x="1846" y="6156"/>
                      <a:pt x="1846" y="6252"/>
                    </a:cubicBezTo>
                    <a:cubicBezTo>
                      <a:pt x="1846" y="6335"/>
                      <a:pt x="1918" y="6418"/>
                      <a:pt x="2001" y="6418"/>
                    </a:cubicBezTo>
                    <a:lnTo>
                      <a:pt x="3109" y="6418"/>
                    </a:lnTo>
                    <a:lnTo>
                      <a:pt x="2811" y="6978"/>
                    </a:lnTo>
                    <a:lnTo>
                      <a:pt x="2656" y="6978"/>
                    </a:lnTo>
                    <a:cubicBezTo>
                      <a:pt x="2561" y="6978"/>
                      <a:pt x="2454" y="7026"/>
                      <a:pt x="2358" y="7097"/>
                    </a:cubicBezTo>
                    <a:cubicBezTo>
                      <a:pt x="2287" y="7168"/>
                      <a:pt x="2239" y="7276"/>
                      <a:pt x="2239" y="7395"/>
                    </a:cubicBezTo>
                    <a:cubicBezTo>
                      <a:pt x="2239" y="7621"/>
                      <a:pt x="2418" y="7811"/>
                      <a:pt x="2656" y="7811"/>
                    </a:cubicBezTo>
                    <a:lnTo>
                      <a:pt x="3394" y="7811"/>
                    </a:lnTo>
                    <a:lnTo>
                      <a:pt x="3394" y="9276"/>
                    </a:lnTo>
                    <a:lnTo>
                      <a:pt x="3192" y="9276"/>
                    </a:lnTo>
                    <a:cubicBezTo>
                      <a:pt x="3001" y="9276"/>
                      <a:pt x="2835" y="9431"/>
                      <a:pt x="2835" y="9633"/>
                    </a:cubicBezTo>
                    <a:cubicBezTo>
                      <a:pt x="2835" y="9823"/>
                      <a:pt x="2918" y="10002"/>
                      <a:pt x="3049" y="10145"/>
                    </a:cubicBezTo>
                    <a:cubicBezTo>
                      <a:pt x="3180" y="10288"/>
                      <a:pt x="3370" y="10359"/>
                      <a:pt x="3573" y="10359"/>
                    </a:cubicBezTo>
                    <a:lnTo>
                      <a:pt x="7049" y="10359"/>
                    </a:lnTo>
                    <a:lnTo>
                      <a:pt x="7049" y="10788"/>
                    </a:lnTo>
                    <a:cubicBezTo>
                      <a:pt x="7049" y="11062"/>
                      <a:pt x="7276" y="11300"/>
                      <a:pt x="7550" y="11300"/>
                    </a:cubicBezTo>
                    <a:lnTo>
                      <a:pt x="9002" y="11300"/>
                    </a:lnTo>
                    <a:cubicBezTo>
                      <a:pt x="9264" y="11300"/>
                      <a:pt x="9502" y="11074"/>
                      <a:pt x="9502" y="10788"/>
                    </a:cubicBezTo>
                    <a:lnTo>
                      <a:pt x="9502" y="10359"/>
                    </a:lnTo>
                    <a:lnTo>
                      <a:pt x="10621" y="10359"/>
                    </a:lnTo>
                    <a:cubicBezTo>
                      <a:pt x="11026" y="10359"/>
                      <a:pt x="11348" y="10026"/>
                      <a:pt x="11348" y="9633"/>
                    </a:cubicBezTo>
                    <a:cubicBezTo>
                      <a:pt x="11324" y="9526"/>
                      <a:pt x="11276" y="9431"/>
                      <a:pt x="11217" y="9371"/>
                    </a:cubicBezTo>
                    <a:cubicBezTo>
                      <a:pt x="11157" y="9312"/>
                      <a:pt x="11074" y="9276"/>
                      <a:pt x="10967" y="9276"/>
                    </a:cubicBezTo>
                    <a:lnTo>
                      <a:pt x="10776" y="9276"/>
                    </a:lnTo>
                    <a:lnTo>
                      <a:pt x="10776" y="4906"/>
                    </a:lnTo>
                    <a:cubicBezTo>
                      <a:pt x="10776" y="4418"/>
                      <a:pt x="10371" y="4013"/>
                      <a:pt x="9883" y="4013"/>
                    </a:cubicBezTo>
                    <a:lnTo>
                      <a:pt x="8931" y="4013"/>
                    </a:lnTo>
                    <a:lnTo>
                      <a:pt x="8931" y="858"/>
                    </a:lnTo>
                    <a:cubicBezTo>
                      <a:pt x="8931" y="382"/>
                      <a:pt x="8538" y="1"/>
                      <a:pt x="8062" y="1"/>
                    </a:cubicBezTo>
                    <a:close/>
                  </a:path>
                </a:pathLst>
              </a:custGeom>
              <a:solidFill>
                <a:srgbClr val="EE7A7D"/>
              </a:solidFill>
              <a:ln>
                <a:noFill/>
              </a:ln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chemeClr val="dk1"/>
                  </a:buClr>
                  <a:buSzPts val="1400"/>
                </a:pPr>
                <a:endParaRPr sz="105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85" name="Google Shape;1683;p96">
                <a:extLst>
                  <a:ext uri="{FF2B5EF4-FFF2-40B4-BE49-F238E27FC236}">
                    <a16:creationId xmlns:a16="http://schemas.microsoft.com/office/drawing/2014/main" id="{AF95E09C-0A94-239A-35FE-7DAEA8CA6E07}"/>
                  </a:ext>
                </a:extLst>
              </p:cNvPr>
              <p:cNvGrpSpPr/>
              <p:nvPr/>
            </p:nvGrpSpPr>
            <p:grpSpPr>
              <a:xfrm rot="1258649">
                <a:off x="1717506" y="4076523"/>
                <a:ext cx="952019" cy="756607"/>
                <a:chOff x="2706661" y="3125668"/>
                <a:chExt cx="721883" cy="551195"/>
              </a:xfrm>
            </p:grpSpPr>
            <p:sp>
              <p:nvSpPr>
                <p:cNvPr id="86" name="Google Shape;1684;p96">
                  <a:extLst>
                    <a:ext uri="{FF2B5EF4-FFF2-40B4-BE49-F238E27FC236}">
                      <a16:creationId xmlns:a16="http://schemas.microsoft.com/office/drawing/2014/main" id="{89F07452-1DCA-94FF-B92E-315AB45F328C}"/>
                    </a:ext>
                  </a:extLst>
                </p:cNvPr>
                <p:cNvSpPr/>
                <p:nvPr/>
              </p:nvSpPr>
              <p:spPr>
                <a:xfrm>
                  <a:off x="2706661" y="3125668"/>
                  <a:ext cx="721883" cy="5511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314" h="18565" extrusionOk="0">
                      <a:moveTo>
                        <a:pt x="10603" y="1533"/>
                      </a:moveTo>
                      <a:cubicBezTo>
                        <a:pt x="11755" y="1533"/>
                        <a:pt x="12924" y="1791"/>
                        <a:pt x="14026" y="2335"/>
                      </a:cubicBezTo>
                      <a:cubicBezTo>
                        <a:pt x="17860" y="4240"/>
                        <a:pt x="19432" y="8884"/>
                        <a:pt x="17527" y="12729"/>
                      </a:cubicBezTo>
                      <a:cubicBezTo>
                        <a:pt x="16180" y="15458"/>
                        <a:pt x="13439" y="17034"/>
                        <a:pt x="10585" y="17034"/>
                      </a:cubicBezTo>
                      <a:cubicBezTo>
                        <a:pt x="9429" y="17034"/>
                        <a:pt x="8253" y="16776"/>
                        <a:pt x="7145" y="16230"/>
                      </a:cubicBezTo>
                      <a:cubicBezTo>
                        <a:pt x="3311" y="14325"/>
                        <a:pt x="1739" y="9681"/>
                        <a:pt x="3644" y="5848"/>
                      </a:cubicBezTo>
                      <a:cubicBezTo>
                        <a:pt x="5001" y="3116"/>
                        <a:pt x="7749" y="1533"/>
                        <a:pt x="10603" y="1533"/>
                      </a:cubicBezTo>
                      <a:close/>
                      <a:moveTo>
                        <a:pt x="10596" y="1"/>
                      </a:moveTo>
                      <a:cubicBezTo>
                        <a:pt x="7179" y="1"/>
                        <a:pt x="3894" y="1897"/>
                        <a:pt x="2275" y="5169"/>
                      </a:cubicBezTo>
                      <a:cubicBezTo>
                        <a:pt x="1" y="9765"/>
                        <a:pt x="1882" y="15325"/>
                        <a:pt x="6466" y="17599"/>
                      </a:cubicBezTo>
                      <a:cubicBezTo>
                        <a:pt x="7790" y="18254"/>
                        <a:pt x="9194" y="18564"/>
                        <a:pt x="10578" y="18564"/>
                      </a:cubicBezTo>
                      <a:cubicBezTo>
                        <a:pt x="13998" y="18564"/>
                        <a:pt x="17289" y="16668"/>
                        <a:pt x="18908" y="13396"/>
                      </a:cubicBezTo>
                      <a:cubicBezTo>
                        <a:pt x="19634" y="11920"/>
                        <a:pt x="19932" y="10324"/>
                        <a:pt x="19849" y="8788"/>
                      </a:cubicBezTo>
                      <a:lnTo>
                        <a:pt x="24313" y="4645"/>
                      </a:lnTo>
                      <a:lnTo>
                        <a:pt x="18265" y="4062"/>
                      </a:lnTo>
                      <a:cubicBezTo>
                        <a:pt x="17396" y="2788"/>
                        <a:pt x="16193" y="1704"/>
                        <a:pt x="14705" y="966"/>
                      </a:cubicBezTo>
                      <a:cubicBezTo>
                        <a:pt x="13381" y="311"/>
                        <a:pt x="11978" y="1"/>
                        <a:pt x="10596" y="1"/>
                      </a:cubicBezTo>
                      <a:close/>
                    </a:path>
                  </a:pathLst>
                </a:custGeom>
                <a:solidFill>
                  <a:srgbClr val="E94D4D"/>
                </a:solidFill>
                <a:ln>
                  <a:noFill/>
                </a:ln>
              </p:spPr>
              <p:txBody>
                <a:bodyPr spcFirstLastPara="1" wrap="square" lIns="91433" tIns="91433" rIns="91433" bIns="91433" anchor="ctr" anchorCtr="0">
                  <a:noAutofit/>
                </a:bodyPr>
                <a:lstStyle/>
                <a:p>
                  <a:pPr>
                    <a:buClr>
                      <a:schemeClr val="dk1"/>
                    </a:buClr>
                    <a:buSzPts val="1400"/>
                  </a:pPr>
                  <a:endParaRPr sz="105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7" name="Google Shape;1685;p96">
                  <a:extLst>
                    <a:ext uri="{FF2B5EF4-FFF2-40B4-BE49-F238E27FC236}">
                      <a16:creationId xmlns:a16="http://schemas.microsoft.com/office/drawing/2014/main" id="{7536AFB4-71F4-A6D6-6B67-453542C79F35}"/>
                    </a:ext>
                  </a:extLst>
                </p:cNvPr>
                <p:cNvSpPr/>
                <p:nvPr/>
              </p:nvSpPr>
              <p:spPr>
                <a:xfrm>
                  <a:off x="3115984" y="3420950"/>
                  <a:ext cx="32" cy="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extrusionOk="0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E94D4D"/>
                </a:solidFill>
                <a:ln>
                  <a:noFill/>
                </a:ln>
              </p:spPr>
              <p:txBody>
                <a:bodyPr spcFirstLastPara="1" wrap="square" lIns="91433" tIns="91433" rIns="91433" bIns="91433" anchor="ctr" anchorCtr="0">
                  <a:noAutofit/>
                </a:bodyPr>
                <a:lstStyle/>
                <a:p>
                  <a:pPr>
                    <a:buClr>
                      <a:schemeClr val="dk1"/>
                    </a:buClr>
                    <a:buSzPts val="1400"/>
                  </a:pPr>
                  <a:endParaRPr sz="105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19" name="Google Shape;1682;p96">
              <a:extLst>
                <a:ext uri="{FF2B5EF4-FFF2-40B4-BE49-F238E27FC236}">
                  <a16:creationId xmlns:a16="http://schemas.microsoft.com/office/drawing/2014/main" id="{9C59FBD0-8D4C-9654-F347-969FF590D439}"/>
                </a:ext>
              </a:extLst>
            </p:cNvPr>
            <p:cNvSpPr/>
            <p:nvPr/>
          </p:nvSpPr>
          <p:spPr>
            <a:xfrm rot="4257746" flipH="1">
              <a:off x="7804347" y="2025006"/>
              <a:ext cx="803292" cy="882132"/>
            </a:xfrm>
            <a:custGeom>
              <a:avLst/>
              <a:gdLst/>
              <a:ahLst/>
              <a:cxnLst/>
              <a:rect l="l" t="t" r="r" b="b"/>
              <a:pathLst>
                <a:path w="21134" h="22840" extrusionOk="0">
                  <a:moveTo>
                    <a:pt x="10576" y="1528"/>
                  </a:moveTo>
                  <a:cubicBezTo>
                    <a:pt x="11644" y="1528"/>
                    <a:pt x="12729" y="1750"/>
                    <a:pt x="13764" y="2218"/>
                  </a:cubicBezTo>
                  <a:cubicBezTo>
                    <a:pt x="17669" y="3992"/>
                    <a:pt x="19395" y="8576"/>
                    <a:pt x="17633" y="12481"/>
                  </a:cubicBezTo>
                  <a:cubicBezTo>
                    <a:pt x="16331" y="15339"/>
                    <a:pt x="13515" y="17030"/>
                    <a:pt x="10564" y="17030"/>
                  </a:cubicBezTo>
                  <a:cubicBezTo>
                    <a:pt x="9495" y="17030"/>
                    <a:pt x="8409" y="16808"/>
                    <a:pt x="7370" y="16339"/>
                  </a:cubicBezTo>
                  <a:cubicBezTo>
                    <a:pt x="3477" y="14577"/>
                    <a:pt x="1750" y="9981"/>
                    <a:pt x="3512" y="6088"/>
                  </a:cubicBezTo>
                  <a:cubicBezTo>
                    <a:pt x="4806" y="3221"/>
                    <a:pt x="7627" y="1528"/>
                    <a:pt x="10576" y="1528"/>
                  </a:cubicBezTo>
                  <a:close/>
                  <a:moveTo>
                    <a:pt x="10580" y="1"/>
                  </a:moveTo>
                  <a:cubicBezTo>
                    <a:pt x="7046" y="1"/>
                    <a:pt x="3667" y="2029"/>
                    <a:pt x="2119" y="5457"/>
                  </a:cubicBezTo>
                  <a:cubicBezTo>
                    <a:pt x="0" y="10124"/>
                    <a:pt x="2072" y="15613"/>
                    <a:pt x="6739" y="17732"/>
                  </a:cubicBezTo>
                  <a:cubicBezTo>
                    <a:pt x="7972" y="18295"/>
                    <a:pt x="9261" y="18558"/>
                    <a:pt x="10534" y="18558"/>
                  </a:cubicBezTo>
                  <a:cubicBezTo>
                    <a:pt x="10822" y="18558"/>
                    <a:pt x="11109" y="18544"/>
                    <a:pt x="11394" y="18518"/>
                  </a:cubicBezTo>
                  <a:lnTo>
                    <a:pt x="15669" y="22840"/>
                  </a:lnTo>
                  <a:lnTo>
                    <a:pt x="16050" y="16768"/>
                  </a:lnTo>
                  <a:cubicBezTo>
                    <a:pt x="17300" y="15851"/>
                    <a:pt x="18336" y="14625"/>
                    <a:pt x="19026" y="13112"/>
                  </a:cubicBezTo>
                  <a:cubicBezTo>
                    <a:pt x="21134" y="8445"/>
                    <a:pt x="19062" y="2944"/>
                    <a:pt x="14395" y="825"/>
                  </a:cubicBezTo>
                  <a:cubicBezTo>
                    <a:pt x="13156" y="266"/>
                    <a:pt x="11858" y="1"/>
                    <a:pt x="10580" y="1"/>
                  </a:cubicBezTo>
                  <a:close/>
                </a:path>
              </a:pathLst>
            </a:custGeom>
            <a:solidFill>
              <a:srgbClr val="52C2E0"/>
            </a:solidFill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>
                <a:buClr>
                  <a:schemeClr val="dk1"/>
                </a:buClr>
                <a:buSzPts val="1400"/>
              </a:pPr>
              <a:endParaRPr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0" name="Google Shape;1686;p96">
              <a:extLst>
                <a:ext uri="{FF2B5EF4-FFF2-40B4-BE49-F238E27FC236}">
                  <a16:creationId xmlns:a16="http://schemas.microsoft.com/office/drawing/2014/main" id="{D9518117-D4BB-117B-8C1E-F3C2E401162B}"/>
                </a:ext>
              </a:extLst>
            </p:cNvPr>
            <p:cNvGrpSpPr/>
            <p:nvPr/>
          </p:nvGrpSpPr>
          <p:grpSpPr>
            <a:xfrm>
              <a:off x="8096772" y="2259234"/>
              <a:ext cx="349823" cy="354500"/>
              <a:chOff x="1298037" y="2425727"/>
              <a:chExt cx="338364" cy="342887"/>
            </a:xfrm>
            <a:solidFill>
              <a:srgbClr val="52C2E0"/>
            </a:solidFill>
          </p:grpSpPr>
          <p:sp>
            <p:nvSpPr>
              <p:cNvPr id="80" name="Google Shape;1687;p96">
                <a:extLst>
                  <a:ext uri="{FF2B5EF4-FFF2-40B4-BE49-F238E27FC236}">
                    <a16:creationId xmlns:a16="http://schemas.microsoft.com/office/drawing/2014/main" id="{C4EDEF00-902C-1C8C-8CC0-8052068F2CB1}"/>
                  </a:ext>
                </a:extLst>
              </p:cNvPr>
              <p:cNvSpPr/>
              <p:nvPr/>
            </p:nvSpPr>
            <p:spPr>
              <a:xfrm>
                <a:off x="1339384" y="2471631"/>
                <a:ext cx="256050" cy="136180"/>
              </a:xfrm>
              <a:custGeom>
                <a:avLst/>
                <a:gdLst/>
                <a:ahLst/>
                <a:cxnLst/>
                <a:rect l="l" t="t" r="r" b="b"/>
                <a:pathLst>
                  <a:path w="8038" h="4275" extrusionOk="0">
                    <a:moveTo>
                      <a:pt x="7704" y="1477"/>
                    </a:moveTo>
                    <a:lnTo>
                      <a:pt x="7704" y="3501"/>
                    </a:lnTo>
                    <a:cubicBezTo>
                      <a:pt x="7704" y="3751"/>
                      <a:pt x="7513" y="3941"/>
                      <a:pt x="7263" y="3941"/>
                    </a:cubicBezTo>
                    <a:lnTo>
                      <a:pt x="774" y="3941"/>
                    </a:lnTo>
                    <a:cubicBezTo>
                      <a:pt x="524" y="3941"/>
                      <a:pt x="322" y="3751"/>
                      <a:pt x="322" y="3501"/>
                    </a:cubicBezTo>
                    <a:lnTo>
                      <a:pt x="322" y="1477"/>
                    </a:lnTo>
                    <a:close/>
                    <a:moveTo>
                      <a:pt x="774" y="0"/>
                    </a:moveTo>
                    <a:cubicBezTo>
                      <a:pt x="346" y="0"/>
                      <a:pt x="1" y="345"/>
                      <a:pt x="1" y="774"/>
                    </a:cubicBezTo>
                    <a:lnTo>
                      <a:pt x="1" y="3501"/>
                    </a:lnTo>
                    <a:cubicBezTo>
                      <a:pt x="1" y="3929"/>
                      <a:pt x="346" y="4275"/>
                      <a:pt x="774" y="4275"/>
                    </a:cubicBezTo>
                    <a:lnTo>
                      <a:pt x="7263" y="4275"/>
                    </a:lnTo>
                    <a:cubicBezTo>
                      <a:pt x="7692" y="4275"/>
                      <a:pt x="8037" y="3929"/>
                      <a:pt x="8037" y="3501"/>
                    </a:cubicBezTo>
                    <a:lnTo>
                      <a:pt x="8037" y="774"/>
                    </a:lnTo>
                    <a:cubicBezTo>
                      <a:pt x="8025" y="345"/>
                      <a:pt x="7680" y="0"/>
                      <a:pt x="7263" y="0"/>
                    </a:cubicBezTo>
                    <a:lnTo>
                      <a:pt x="5787" y="0"/>
                    </a:lnTo>
                    <a:cubicBezTo>
                      <a:pt x="5704" y="0"/>
                      <a:pt x="5620" y="72"/>
                      <a:pt x="5620" y="167"/>
                    </a:cubicBezTo>
                    <a:cubicBezTo>
                      <a:pt x="5620" y="250"/>
                      <a:pt x="5704" y="322"/>
                      <a:pt x="5787" y="322"/>
                    </a:cubicBezTo>
                    <a:lnTo>
                      <a:pt x="7263" y="322"/>
                    </a:lnTo>
                    <a:cubicBezTo>
                      <a:pt x="7513" y="322"/>
                      <a:pt x="7704" y="524"/>
                      <a:pt x="7704" y="774"/>
                    </a:cubicBezTo>
                    <a:lnTo>
                      <a:pt x="7704" y="1155"/>
                    </a:lnTo>
                    <a:lnTo>
                      <a:pt x="322" y="1155"/>
                    </a:lnTo>
                    <a:lnTo>
                      <a:pt x="322" y="774"/>
                    </a:lnTo>
                    <a:cubicBezTo>
                      <a:pt x="322" y="524"/>
                      <a:pt x="524" y="322"/>
                      <a:pt x="774" y="322"/>
                    </a:cubicBezTo>
                    <a:lnTo>
                      <a:pt x="5049" y="322"/>
                    </a:lnTo>
                    <a:cubicBezTo>
                      <a:pt x="5132" y="322"/>
                      <a:pt x="5204" y="250"/>
                      <a:pt x="5204" y="167"/>
                    </a:cubicBezTo>
                    <a:cubicBezTo>
                      <a:pt x="5204" y="72"/>
                      <a:pt x="5132" y="0"/>
                      <a:pt x="50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100"/>
                </a:pPr>
                <a:endParaRPr sz="9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" name="Google Shape;1688;p96">
                <a:extLst>
                  <a:ext uri="{FF2B5EF4-FFF2-40B4-BE49-F238E27FC236}">
                    <a16:creationId xmlns:a16="http://schemas.microsoft.com/office/drawing/2014/main" id="{4EB35D6C-66D5-382B-D9D8-A6230A0457DE}"/>
                  </a:ext>
                </a:extLst>
              </p:cNvPr>
              <p:cNvSpPr/>
              <p:nvPr/>
            </p:nvSpPr>
            <p:spPr>
              <a:xfrm>
                <a:off x="1341646" y="2618036"/>
                <a:ext cx="50490" cy="50458"/>
              </a:xfrm>
              <a:custGeom>
                <a:avLst/>
                <a:gdLst/>
                <a:ahLst/>
                <a:cxnLst/>
                <a:rect l="l" t="t" r="r" b="b"/>
                <a:pathLst>
                  <a:path w="1585" h="1584" extrusionOk="0">
                    <a:moveTo>
                      <a:pt x="787" y="321"/>
                    </a:moveTo>
                    <a:cubicBezTo>
                      <a:pt x="1049" y="321"/>
                      <a:pt x="1251" y="536"/>
                      <a:pt x="1251" y="786"/>
                    </a:cubicBezTo>
                    <a:cubicBezTo>
                      <a:pt x="1251" y="1048"/>
                      <a:pt x="1049" y="1250"/>
                      <a:pt x="787" y="1250"/>
                    </a:cubicBezTo>
                    <a:cubicBezTo>
                      <a:pt x="537" y="1250"/>
                      <a:pt x="334" y="1048"/>
                      <a:pt x="334" y="786"/>
                    </a:cubicBezTo>
                    <a:cubicBezTo>
                      <a:pt x="334" y="536"/>
                      <a:pt x="537" y="321"/>
                      <a:pt x="787" y="321"/>
                    </a:cubicBezTo>
                    <a:close/>
                    <a:moveTo>
                      <a:pt x="787" y="0"/>
                    </a:moveTo>
                    <a:cubicBezTo>
                      <a:pt x="358" y="0"/>
                      <a:pt x="1" y="357"/>
                      <a:pt x="1" y="786"/>
                    </a:cubicBezTo>
                    <a:cubicBezTo>
                      <a:pt x="1" y="1226"/>
                      <a:pt x="358" y="1584"/>
                      <a:pt x="787" y="1584"/>
                    </a:cubicBezTo>
                    <a:cubicBezTo>
                      <a:pt x="1227" y="1584"/>
                      <a:pt x="1585" y="1226"/>
                      <a:pt x="1585" y="786"/>
                    </a:cubicBezTo>
                    <a:cubicBezTo>
                      <a:pt x="1585" y="357"/>
                      <a:pt x="1227" y="0"/>
                      <a:pt x="7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100"/>
                </a:pPr>
                <a:endParaRPr sz="9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" name="Google Shape;1689;p96">
                <a:extLst>
                  <a:ext uri="{FF2B5EF4-FFF2-40B4-BE49-F238E27FC236}">
                    <a16:creationId xmlns:a16="http://schemas.microsoft.com/office/drawing/2014/main" id="{36E160B2-C8AE-6A3D-2EAF-5A78F12AA35A}"/>
                  </a:ext>
                </a:extLst>
              </p:cNvPr>
              <p:cNvSpPr/>
              <p:nvPr/>
            </p:nvSpPr>
            <p:spPr>
              <a:xfrm>
                <a:off x="1542301" y="2618036"/>
                <a:ext cx="50076" cy="50458"/>
              </a:xfrm>
              <a:custGeom>
                <a:avLst/>
                <a:gdLst/>
                <a:ahLst/>
                <a:cxnLst/>
                <a:rect l="l" t="t" r="r" b="b"/>
                <a:pathLst>
                  <a:path w="1572" h="1584" extrusionOk="0">
                    <a:moveTo>
                      <a:pt x="786" y="321"/>
                    </a:moveTo>
                    <a:cubicBezTo>
                      <a:pt x="1036" y="321"/>
                      <a:pt x="1251" y="536"/>
                      <a:pt x="1251" y="786"/>
                    </a:cubicBezTo>
                    <a:cubicBezTo>
                      <a:pt x="1251" y="1048"/>
                      <a:pt x="1036" y="1250"/>
                      <a:pt x="786" y="1250"/>
                    </a:cubicBezTo>
                    <a:cubicBezTo>
                      <a:pt x="536" y="1250"/>
                      <a:pt x="322" y="1048"/>
                      <a:pt x="322" y="786"/>
                    </a:cubicBezTo>
                    <a:cubicBezTo>
                      <a:pt x="322" y="536"/>
                      <a:pt x="536" y="321"/>
                      <a:pt x="786" y="321"/>
                    </a:cubicBezTo>
                    <a:close/>
                    <a:moveTo>
                      <a:pt x="786" y="0"/>
                    </a:moveTo>
                    <a:cubicBezTo>
                      <a:pt x="358" y="0"/>
                      <a:pt x="0" y="357"/>
                      <a:pt x="0" y="786"/>
                    </a:cubicBezTo>
                    <a:cubicBezTo>
                      <a:pt x="0" y="1226"/>
                      <a:pt x="358" y="1584"/>
                      <a:pt x="786" y="1584"/>
                    </a:cubicBezTo>
                    <a:cubicBezTo>
                      <a:pt x="1215" y="1584"/>
                      <a:pt x="1572" y="1226"/>
                      <a:pt x="1572" y="786"/>
                    </a:cubicBezTo>
                    <a:cubicBezTo>
                      <a:pt x="1572" y="357"/>
                      <a:pt x="1215" y="0"/>
                      <a:pt x="7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100"/>
                </a:pPr>
                <a:endParaRPr sz="9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" name="Google Shape;1690;p96">
                <a:extLst>
                  <a:ext uri="{FF2B5EF4-FFF2-40B4-BE49-F238E27FC236}">
                    <a16:creationId xmlns:a16="http://schemas.microsoft.com/office/drawing/2014/main" id="{0BA81FEE-A920-630C-6D3C-2BE8A21EC4BD}"/>
                  </a:ext>
                </a:extLst>
              </p:cNvPr>
              <p:cNvSpPr/>
              <p:nvPr/>
            </p:nvSpPr>
            <p:spPr>
              <a:xfrm>
                <a:off x="1298037" y="2425727"/>
                <a:ext cx="338364" cy="342887"/>
              </a:xfrm>
              <a:custGeom>
                <a:avLst/>
                <a:gdLst/>
                <a:ahLst/>
                <a:cxnLst/>
                <a:rect l="l" t="t" r="r" b="b"/>
                <a:pathLst>
                  <a:path w="10622" h="10764" extrusionOk="0">
                    <a:moveTo>
                      <a:pt x="715" y="2525"/>
                    </a:moveTo>
                    <a:lnTo>
                      <a:pt x="715" y="4644"/>
                    </a:lnTo>
                    <a:lnTo>
                      <a:pt x="560" y="4644"/>
                    </a:lnTo>
                    <a:lnTo>
                      <a:pt x="560" y="4656"/>
                    </a:lnTo>
                    <a:cubicBezTo>
                      <a:pt x="429" y="4656"/>
                      <a:pt x="322" y="4549"/>
                      <a:pt x="322" y="4418"/>
                    </a:cubicBezTo>
                    <a:lnTo>
                      <a:pt x="322" y="2763"/>
                    </a:lnTo>
                    <a:cubicBezTo>
                      <a:pt x="322" y="2632"/>
                      <a:pt x="429" y="2525"/>
                      <a:pt x="560" y="2525"/>
                    </a:cubicBezTo>
                    <a:close/>
                    <a:moveTo>
                      <a:pt x="10050" y="2537"/>
                    </a:moveTo>
                    <a:cubicBezTo>
                      <a:pt x="10181" y="2537"/>
                      <a:pt x="10288" y="2644"/>
                      <a:pt x="10288" y="2775"/>
                    </a:cubicBezTo>
                    <a:lnTo>
                      <a:pt x="10288" y="4418"/>
                    </a:lnTo>
                    <a:cubicBezTo>
                      <a:pt x="10288" y="4549"/>
                      <a:pt x="10181" y="4656"/>
                      <a:pt x="10050" y="4656"/>
                    </a:cubicBezTo>
                    <a:lnTo>
                      <a:pt x="9895" y="4656"/>
                    </a:lnTo>
                    <a:lnTo>
                      <a:pt x="9895" y="2537"/>
                    </a:lnTo>
                    <a:close/>
                    <a:moveTo>
                      <a:pt x="6418" y="6263"/>
                    </a:moveTo>
                    <a:cubicBezTo>
                      <a:pt x="6680" y="6263"/>
                      <a:pt x="6906" y="6489"/>
                      <a:pt x="6906" y="6751"/>
                    </a:cubicBezTo>
                    <a:lnTo>
                      <a:pt x="6906" y="7930"/>
                    </a:lnTo>
                    <a:lnTo>
                      <a:pt x="3727" y="7930"/>
                    </a:lnTo>
                    <a:lnTo>
                      <a:pt x="3727" y="6751"/>
                    </a:lnTo>
                    <a:cubicBezTo>
                      <a:pt x="3727" y="6489"/>
                      <a:pt x="3942" y="6263"/>
                      <a:pt x="4216" y="6263"/>
                    </a:cubicBezTo>
                    <a:close/>
                    <a:moveTo>
                      <a:pt x="8347" y="334"/>
                    </a:moveTo>
                    <a:cubicBezTo>
                      <a:pt x="9026" y="334"/>
                      <a:pt x="9561" y="870"/>
                      <a:pt x="9561" y="1536"/>
                    </a:cubicBezTo>
                    <a:lnTo>
                      <a:pt x="9561" y="2382"/>
                    </a:lnTo>
                    <a:lnTo>
                      <a:pt x="9561" y="4811"/>
                    </a:lnTo>
                    <a:lnTo>
                      <a:pt x="9561" y="7930"/>
                    </a:lnTo>
                    <a:lnTo>
                      <a:pt x="7204" y="7930"/>
                    </a:lnTo>
                    <a:lnTo>
                      <a:pt x="7204" y="6751"/>
                    </a:lnTo>
                    <a:cubicBezTo>
                      <a:pt x="7204" y="6299"/>
                      <a:pt x="6847" y="5930"/>
                      <a:pt x="6383" y="5930"/>
                    </a:cubicBezTo>
                    <a:lnTo>
                      <a:pt x="4180" y="5930"/>
                    </a:lnTo>
                    <a:cubicBezTo>
                      <a:pt x="3739" y="5930"/>
                      <a:pt x="3370" y="6287"/>
                      <a:pt x="3370" y="6751"/>
                    </a:cubicBezTo>
                    <a:lnTo>
                      <a:pt x="3370" y="7930"/>
                    </a:lnTo>
                    <a:lnTo>
                      <a:pt x="3215" y="7930"/>
                    </a:lnTo>
                    <a:cubicBezTo>
                      <a:pt x="3120" y="7930"/>
                      <a:pt x="3049" y="8002"/>
                      <a:pt x="3049" y="8085"/>
                    </a:cubicBezTo>
                    <a:cubicBezTo>
                      <a:pt x="3049" y="8180"/>
                      <a:pt x="3120" y="8252"/>
                      <a:pt x="3215" y="8252"/>
                    </a:cubicBezTo>
                    <a:lnTo>
                      <a:pt x="9931" y="8252"/>
                    </a:lnTo>
                    <a:cubicBezTo>
                      <a:pt x="9990" y="8252"/>
                      <a:pt x="10050" y="8299"/>
                      <a:pt x="10050" y="8371"/>
                    </a:cubicBezTo>
                    <a:lnTo>
                      <a:pt x="10050" y="9323"/>
                    </a:lnTo>
                    <a:cubicBezTo>
                      <a:pt x="10050" y="9383"/>
                      <a:pt x="10002" y="9442"/>
                      <a:pt x="9931" y="9442"/>
                    </a:cubicBezTo>
                    <a:lnTo>
                      <a:pt x="763" y="9442"/>
                    </a:lnTo>
                    <a:cubicBezTo>
                      <a:pt x="703" y="9442"/>
                      <a:pt x="644" y="9406"/>
                      <a:pt x="644" y="9323"/>
                    </a:cubicBezTo>
                    <a:lnTo>
                      <a:pt x="644" y="8371"/>
                    </a:lnTo>
                    <a:cubicBezTo>
                      <a:pt x="644" y="8311"/>
                      <a:pt x="691" y="8252"/>
                      <a:pt x="763" y="8252"/>
                    </a:cubicBezTo>
                    <a:lnTo>
                      <a:pt x="2477" y="8252"/>
                    </a:lnTo>
                    <a:cubicBezTo>
                      <a:pt x="2561" y="8252"/>
                      <a:pt x="2632" y="8180"/>
                      <a:pt x="2632" y="8085"/>
                    </a:cubicBezTo>
                    <a:cubicBezTo>
                      <a:pt x="2632" y="8002"/>
                      <a:pt x="2561" y="7930"/>
                      <a:pt x="2477" y="7930"/>
                    </a:cubicBezTo>
                    <a:lnTo>
                      <a:pt x="1013" y="7930"/>
                    </a:lnTo>
                    <a:lnTo>
                      <a:pt x="1013" y="4811"/>
                    </a:lnTo>
                    <a:lnTo>
                      <a:pt x="1013" y="2382"/>
                    </a:lnTo>
                    <a:lnTo>
                      <a:pt x="1013" y="1536"/>
                    </a:lnTo>
                    <a:cubicBezTo>
                      <a:pt x="1013" y="870"/>
                      <a:pt x="1549" y="334"/>
                      <a:pt x="2215" y="334"/>
                    </a:cubicBezTo>
                    <a:close/>
                    <a:moveTo>
                      <a:pt x="6906" y="9740"/>
                    </a:moveTo>
                    <a:cubicBezTo>
                      <a:pt x="6859" y="9835"/>
                      <a:pt x="6775" y="9883"/>
                      <a:pt x="6668" y="9883"/>
                    </a:cubicBezTo>
                    <a:lnTo>
                      <a:pt x="3930" y="9883"/>
                    </a:lnTo>
                    <a:cubicBezTo>
                      <a:pt x="3823" y="9883"/>
                      <a:pt x="3739" y="9835"/>
                      <a:pt x="3692" y="9740"/>
                    </a:cubicBezTo>
                    <a:close/>
                    <a:moveTo>
                      <a:pt x="2751" y="9764"/>
                    </a:moveTo>
                    <a:lnTo>
                      <a:pt x="2751" y="10311"/>
                    </a:lnTo>
                    <a:cubicBezTo>
                      <a:pt x="2751" y="10383"/>
                      <a:pt x="2692" y="10454"/>
                      <a:pt x="2608" y="10454"/>
                    </a:cubicBezTo>
                    <a:lnTo>
                      <a:pt x="1430" y="10454"/>
                    </a:lnTo>
                    <a:cubicBezTo>
                      <a:pt x="1346" y="10454"/>
                      <a:pt x="1287" y="10383"/>
                      <a:pt x="1287" y="10311"/>
                    </a:cubicBezTo>
                    <a:lnTo>
                      <a:pt x="1287" y="9764"/>
                    </a:lnTo>
                    <a:close/>
                    <a:moveTo>
                      <a:pt x="9442" y="9764"/>
                    </a:moveTo>
                    <a:lnTo>
                      <a:pt x="9442" y="10311"/>
                    </a:lnTo>
                    <a:cubicBezTo>
                      <a:pt x="9442" y="10395"/>
                      <a:pt x="9359" y="10454"/>
                      <a:pt x="9288" y="10454"/>
                    </a:cubicBezTo>
                    <a:lnTo>
                      <a:pt x="8109" y="10454"/>
                    </a:lnTo>
                    <a:cubicBezTo>
                      <a:pt x="8026" y="10454"/>
                      <a:pt x="7966" y="10383"/>
                      <a:pt x="7966" y="10311"/>
                    </a:cubicBezTo>
                    <a:lnTo>
                      <a:pt x="7966" y="9764"/>
                    </a:lnTo>
                    <a:close/>
                    <a:moveTo>
                      <a:pt x="2239" y="1"/>
                    </a:moveTo>
                    <a:cubicBezTo>
                      <a:pt x="1382" y="1"/>
                      <a:pt x="703" y="679"/>
                      <a:pt x="703" y="1525"/>
                    </a:cubicBezTo>
                    <a:lnTo>
                      <a:pt x="703" y="2215"/>
                    </a:lnTo>
                    <a:lnTo>
                      <a:pt x="548" y="2215"/>
                    </a:lnTo>
                    <a:cubicBezTo>
                      <a:pt x="239" y="2215"/>
                      <a:pt x="1" y="2465"/>
                      <a:pt x="1" y="2763"/>
                    </a:cubicBezTo>
                    <a:lnTo>
                      <a:pt x="1" y="4418"/>
                    </a:lnTo>
                    <a:cubicBezTo>
                      <a:pt x="1" y="4727"/>
                      <a:pt x="251" y="4965"/>
                      <a:pt x="548" y="4965"/>
                    </a:cubicBezTo>
                    <a:lnTo>
                      <a:pt x="703" y="4965"/>
                    </a:lnTo>
                    <a:lnTo>
                      <a:pt x="703" y="7930"/>
                    </a:lnTo>
                    <a:cubicBezTo>
                      <a:pt x="489" y="7954"/>
                      <a:pt x="346" y="8133"/>
                      <a:pt x="346" y="8359"/>
                    </a:cubicBezTo>
                    <a:lnTo>
                      <a:pt x="346" y="9311"/>
                    </a:lnTo>
                    <a:cubicBezTo>
                      <a:pt x="346" y="9549"/>
                      <a:pt x="537" y="9740"/>
                      <a:pt x="775" y="9740"/>
                    </a:cubicBezTo>
                    <a:lnTo>
                      <a:pt x="953" y="9740"/>
                    </a:lnTo>
                    <a:lnTo>
                      <a:pt x="953" y="10288"/>
                    </a:lnTo>
                    <a:cubicBezTo>
                      <a:pt x="953" y="10549"/>
                      <a:pt x="1156" y="10764"/>
                      <a:pt x="1430" y="10764"/>
                    </a:cubicBezTo>
                    <a:lnTo>
                      <a:pt x="2608" y="10764"/>
                    </a:lnTo>
                    <a:cubicBezTo>
                      <a:pt x="2858" y="10764"/>
                      <a:pt x="3084" y="10561"/>
                      <a:pt x="3084" y="10299"/>
                    </a:cubicBezTo>
                    <a:lnTo>
                      <a:pt x="3084" y="9740"/>
                    </a:lnTo>
                    <a:lnTo>
                      <a:pt x="3346" y="9740"/>
                    </a:lnTo>
                    <a:cubicBezTo>
                      <a:pt x="3418" y="10002"/>
                      <a:pt x="3668" y="10192"/>
                      <a:pt x="3942" y="10192"/>
                    </a:cubicBezTo>
                    <a:lnTo>
                      <a:pt x="6680" y="10192"/>
                    </a:lnTo>
                    <a:cubicBezTo>
                      <a:pt x="6966" y="10192"/>
                      <a:pt x="7204" y="10002"/>
                      <a:pt x="7275" y="9740"/>
                    </a:cubicBezTo>
                    <a:lnTo>
                      <a:pt x="7645" y="9740"/>
                    </a:lnTo>
                    <a:lnTo>
                      <a:pt x="7645" y="10299"/>
                    </a:lnTo>
                    <a:cubicBezTo>
                      <a:pt x="7645" y="10549"/>
                      <a:pt x="7859" y="10764"/>
                      <a:pt x="8121" y="10764"/>
                    </a:cubicBezTo>
                    <a:lnTo>
                      <a:pt x="9300" y="10764"/>
                    </a:lnTo>
                    <a:cubicBezTo>
                      <a:pt x="9550" y="10764"/>
                      <a:pt x="9776" y="10561"/>
                      <a:pt x="9776" y="10299"/>
                    </a:cubicBezTo>
                    <a:lnTo>
                      <a:pt x="9776" y="9740"/>
                    </a:lnTo>
                    <a:lnTo>
                      <a:pt x="9954" y="9740"/>
                    </a:lnTo>
                    <a:cubicBezTo>
                      <a:pt x="10193" y="9740"/>
                      <a:pt x="10383" y="9549"/>
                      <a:pt x="10383" y="9311"/>
                    </a:cubicBezTo>
                    <a:lnTo>
                      <a:pt x="10383" y="8359"/>
                    </a:lnTo>
                    <a:cubicBezTo>
                      <a:pt x="10383" y="8121"/>
                      <a:pt x="10193" y="7930"/>
                      <a:pt x="9954" y="7930"/>
                    </a:cubicBezTo>
                    <a:lnTo>
                      <a:pt x="9931" y="7930"/>
                    </a:lnTo>
                    <a:lnTo>
                      <a:pt x="9931" y="4965"/>
                    </a:lnTo>
                    <a:lnTo>
                      <a:pt x="10073" y="4965"/>
                    </a:lnTo>
                    <a:cubicBezTo>
                      <a:pt x="10383" y="4965"/>
                      <a:pt x="10621" y="4715"/>
                      <a:pt x="10621" y="4418"/>
                    </a:cubicBezTo>
                    <a:lnTo>
                      <a:pt x="10621" y="2763"/>
                    </a:lnTo>
                    <a:cubicBezTo>
                      <a:pt x="10609" y="2465"/>
                      <a:pt x="10359" y="2215"/>
                      <a:pt x="10050" y="2215"/>
                    </a:cubicBezTo>
                    <a:lnTo>
                      <a:pt x="9895" y="2215"/>
                    </a:lnTo>
                    <a:lnTo>
                      <a:pt x="9895" y="1525"/>
                    </a:lnTo>
                    <a:cubicBezTo>
                      <a:pt x="9895" y="679"/>
                      <a:pt x="9216" y="1"/>
                      <a:pt x="837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100"/>
                </a:pPr>
                <a:endParaRPr sz="9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1" name="Google Shape;1668;p96">
              <a:extLst>
                <a:ext uri="{FF2B5EF4-FFF2-40B4-BE49-F238E27FC236}">
                  <a16:creationId xmlns:a16="http://schemas.microsoft.com/office/drawing/2014/main" id="{6D234A4B-3747-F1A9-932A-33820AF6EB3C}"/>
                </a:ext>
              </a:extLst>
            </p:cNvPr>
            <p:cNvSpPr/>
            <p:nvPr/>
          </p:nvSpPr>
          <p:spPr>
            <a:xfrm rot="1787559" flipH="1">
              <a:off x="7824016" y="2997267"/>
              <a:ext cx="862697" cy="715508"/>
            </a:xfrm>
            <a:custGeom>
              <a:avLst/>
              <a:gdLst/>
              <a:ahLst/>
              <a:cxnLst/>
              <a:rect l="l" t="t" r="r" b="b"/>
              <a:pathLst>
                <a:path w="23337" h="18567" extrusionOk="0">
                  <a:moveTo>
                    <a:pt x="10410" y="1534"/>
                  </a:moveTo>
                  <a:cubicBezTo>
                    <a:pt x="13672" y="1534"/>
                    <a:pt x="16706" y="3604"/>
                    <a:pt x="17777" y="6863"/>
                  </a:cubicBezTo>
                  <a:cubicBezTo>
                    <a:pt x="19110" y="10935"/>
                    <a:pt x="16896" y="15305"/>
                    <a:pt x="12824" y="16638"/>
                  </a:cubicBezTo>
                  <a:cubicBezTo>
                    <a:pt x="12020" y="16905"/>
                    <a:pt x="11204" y="17031"/>
                    <a:pt x="10402" y="17031"/>
                  </a:cubicBezTo>
                  <a:cubicBezTo>
                    <a:pt x="7149" y="17031"/>
                    <a:pt x="4118" y="14954"/>
                    <a:pt x="3049" y="11697"/>
                  </a:cubicBezTo>
                  <a:cubicBezTo>
                    <a:pt x="1715" y="7625"/>
                    <a:pt x="3930" y="3256"/>
                    <a:pt x="7990" y="1922"/>
                  </a:cubicBezTo>
                  <a:cubicBezTo>
                    <a:pt x="8793" y="1659"/>
                    <a:pt x="9608" y="1534"/>
                    <a:pt x="10410" y="1534"/>
                  </a:cubicBezTo>
                  <a:close/>
                  <a:moveTo>
                    <a:pt x="10419" y="0"/>
                  </a:moveTo>
                  <a:cubicBezTo>
                    <a:pt x="9456" y="0"/>
                    <a:pt x="8477" y="152"/>
                    <a:pt x="7513" y="470"/>
                  </a:cubicBezTo>
                  <a:cubicBezTo>
                    <a:pt x="2644" y="2065"/>
                    <a:pt x="1" y="7304"/>
                    <a:pt x="1596" y="12174"/>
                  </a:cubicBezTo>
                  <a:cubicBezTo>
                    <a:pt x="2877" y="16084"/>
                    <a:pt x="6508" y="18567"/>
                    <a:pt x="10410" y="18567"/>
                  </a:cubicBezTo>
                  <a:cubicBezTo>
                    <a:pt x="11367" y="18567"/>
                    <a:pt x="12341" y="18417"/>
                    <a:pt x="13300" y="18103"/>
                  </a:cubicBezTo>
                  <a:cubicBezTo>
                    <a:pt x="14871" y="17579"/>
                    <a:pt x="16217" y="16686"/>
                    <a:pt x="17265" y="15543"/>
                  </a:cubicBezTo>
                  <a:lnTo>
                    <a:pt x="23337" y="15817"/>
                  </a:lnTo>
                  <a:lnTo>
                    <a:pt x="19503" y="11090"/>
                  </a:lnTo>
                  <a:cubicBezTo>
                    <a:pt x="19813" y="9578"/>
                    <a:pt x="19741" y="7959"/>
                    <a:pt x="19229" y="6387"/>
                  </a:cubicBezTo>
                  <a:cubicBezTo>
                    <a:pt x="17950" y="2482"/>
                    <a:pt x="14319" y="0"/>
                    <a:pt x="10419" y="0"/>
                  </a:cubicBezTo>
                  <a:close/>
                </a:path>
              </a:pathLst>
            </a:custGeom>
            <a:solidFill>
              <a:srgbClr val="52C2E0"/>
            </a:solidFill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>
                <a:buClr>
                  <a:schemeClr val="dk1"/>
                </a:buClr>
                <a:buSzPts val="1400"/>
              </a:pPr>
              <a:endParaRPr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2" name="Google Shape;1692;p96">
              <a:extLst>
                <a:ext uri="{FF2B5EF4-FFF2-40B4-BE49-F238E27FC236}">
                  <a16:creationId xmlns:a16="http://schemas.microsoft.com/office/drawing/2014/main" id="{27CD575B-B682-2E39-6294-206A943FA933}"/>
                </a:ext>
              </a:extLst>
            </p:cNvPr>
            <p:cNvGrpSpPr/>
            <p:nvPr/>
          </p:nvGrpSpPr>
          <p:grpSpPr>
            <a:xfrm>
              <a:off x="8117958" y="3165418"/>
              <a:ext cx="380385" cy="379596"/>
              <a:chOff x="5756399" y="2434456"/>
              <a:chExt cx="367925" cy="367161"/>
            </a:xfrm>
            <a:solidFill>
              <a:srgbClr val="52C2E0"/>
            </a:solidFill>
          </p:grpSpPr>
          <p:sp>
            <p:nvSpPr>
              <p:cNvPr id="74" name="Google Shape;1693;p96">
                <a:extLst>
                  <a:ext uri="{FF2B5EF4-FFF2-40B4-BE49-F238E27FC236}">
                    <a16:creationId xmlns:a16="http://schemas.microsoft.com/office/drawing/2014/main" id="{77A3F0D3-CF6A-ED76-BC69-3E606C3E3BCD}"/>
                  </a:ext>
                </a:extLst>
              </p:cNvPr>
              <p:cNvSpPr/>
              <p:nvPr/>
            </p:nvSpPr>
            <p:spPr>
              <a:xfrm>
                <a:off x="5864865" y="2563023"/>
                <a:ext cx="39882" cy="68297"/>
              </a:xfrm>
              <a:custGeom>
                <a:avLst/>
                <a:gdLst/>
                <a:ahLst/>
                <a:cxnLst/>
                <a:rect l="l" t="t" r="r" b="b"/>
                <a:pathLst>
                  <a:path w="1252" h="2144" extrusionOk="0">
                    <a:moveTo>
                      <a:pt x="918" y="334"/>
                    </a:moveTo>
                    <a:lnTo>
                      <a:pt x="918" y="1822"/>
                    </a:lnTo>
                    <a:lnTo>
                      <a:pt x="334" y="1822"/>
                    </a:lnTo>
                    <a:lnTo>
                      <a:pt x="334" y="334"/>
                    </a:lnTo>
                    <a:close/>
                    <a:moveTo>
                      <a:pt x="168" y="1"/>
                    </a:moveTo>
                    <a:cubicBezTo>
                      <a:pt x="84" y="1"/>
                      <a:pt x="1" y="72"/>
                      <a:pt x="1" y="167"/>
                    </a:cubicBezTo>
                    <a:lnTo>
                      <a:pt x="1" y="1977"/>
                    </a:lnTo>
                    <a:cubicBezTo>
                      <a:pt x="1" y="2072"/>
                      <a:pt x="84" y="2144"/>
                      <a:pt x="168" y="2144"/>
                    </a:cubicBezTo>
                    <a:lnTo>
                      <a:pt x="1096" y="2144"/>
                    </a:lnTo>
                    <a:cubicBezTo>
                      <a:pt x="1180" y="2144"/>
                      <a:pt x="1251" y="2072"/>
                      <a:pt x="1251" y="1977"/>
                    </a:cubicBezTo>
                    <a:lnTo>
                      <a:pt x="1251" y="167"/>
                    </a:lnTo>
                    <a:cubicBezTo>
                      <a:pt x="1251" y="72"/>
                      <a:pt x="1180" y="1"/>
                      <a:pt x="10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100"/>
                </a:pPr>
                <a:endParaRPr sz="9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" name="Google Shape;1694;p96">
                <a:extLst>
                  <a:ext uri="{FF2B5EF4-FFF2-40B4-BE49-F238E27FC236}">
                    <a16:creationId xmlns:a16="http://schemas.microsoft.com/office/drawing/2014/main" id="{75B24218-68DE-BA2C-D241-BE4D87D108B5}"/>
                  </a:ext>
                </a:extLst>
              </p:cNvPr>
              <p:cNvSpPr/>
              <p:nvPr/>
            </p:nvSpPr>
            <p:spPr>
              <a:xfrm>
                <a:off x="5920261" y="2563023"/>
                <a:ext cx="40233" cy="68297"/>
              </a:xfrm>
              <a:custGeom>
                <a:avLst/>
                <a:gdLst/>
                <a:ahLst/>
                <a:cxnLst/>
                <a:rect l="l" t="t" r="r" b="b"/>
                <a:pathLst>
                  <a:path w="1263" h="2144" extrusionOk="0">
                    <a:moveTo>
                      <a:pt x="929" y="334"/>
                    </a:moveTo>
                    <a:lnTo>
                      <a:pt x="929" y="1822"/>
                    </a:lnTo>
                    <a:lnTo>
                      <a:pt x="346" y="1822"/>
                    </a:lnTo>
                    <a:lnTo>
                      <a:pt x="346" y="334"/>
                    </a:lnTo>
                    <a:close/>
                    <a:moveTo>
                      <a:pt x="167" y="1"/>
                    </a:moveTo>
                    <a:cubicBezTo>
                      <a:pt x="84" y="1"/>
                      <a:pt x="12" y="72"/>
                      <a:pt x="12" y="167"/>
                    </a:cubicBezTo>
                    <a:lnTo>
                      <a:pt x="12" y="1977"/>
                    </a:lnTo>
                    <a:cubicBezTo>
                      <a:pt x="0" y="2072"/>
                      <a:pt x="84" y="2144"/>
                      <a:pt x="167" y="2144"/>
                    </a:cubicBezTo>
                    <a:lnTo>
                      <a:pt x="1096" y="2144"/>
                    </a:lnTo>
                    <a:cubicBezTo>
                      <a:pt x="1179" y="2144"/>
                      <a:pt x="1262" y="2072"/>
                      <a:pt x="1262" y="1977"/>
                    </a:cubicBezTo>
                    <a:lnTo>
                      <a:pt x="1262" y="167"/>
                    </a:lnTo>
                    <a:cubicBezTo>
                      <a:pt x="1262" y="72"/>
                      <a:pt x="1179" y="1"/>
                      <a:pt x="10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100"/>
                </a:pPr>
                <a:endParaRPr sz="9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" name="Google Shape;1695;p96">
                <a:extLst>
                  <a:ext uri="{FF2B5EF4-FFF2-40B4-BE49-F238E27FC236}">
                    <a16:creationId xmlns:a16="http://schemas.microsoft.com/office/drawing/2014/main" id="{4157EAFD-1BD7-7B1D-1BBE-5D6FF0B19E94}"/>
                  </a:ext>
                </a:extLst>
              </p:cNvPr>
              <p:cNvSpPr/>
              <p:nvPr/>
            </p:nvSpPr>
            <p:spPr>
              <a:xfrm>
                <a:off x="5790165" y="2646451"/>
                <a:ext cx="39851" cy="68329"/>
              </a:xfrm>
              <a:custGeom>
                <a:avLst/>
                <a:gdLst/>
                <a:ahLst/>
                <a:cxnLst/>
                <a:rect l="l" t="t" r="r" b="b"/>
                <a:pathLst>
                  <a:path w="1251" h="2145" extrusionOk="0">
                    <a:moveTo>
                      <a:pt x="917" y="334"/>
                    </a:moveTo>
                    <a:lnTo>
                      <a:pt x="917" y="1823"/>
                    </a:lnTo>
                    <a:lnTo>
                      <a:pt x="346" y="1823"/>
                    </a:lnTo>
                    <a:lnTo>
                      <a:pt x="346" y="334"/>
                    </a:lnTo>
                    <a:close/>
                    <a:moveTo>
                      <a:pt x="167" y="1"/>
                    </a:moveTo>
                    <a:cubicBezTo>
                      <a:pt x="72" y="1"/>
                      <a:pt x="0" y="72"/>
                      <a:pt x="0" y="168"/>
                    </a:cubicBezTo>
                    <a:lnTo>
                      <a:pt x="0" y="1977"/>
                    </a:lnTo>
                    <a:cubicBezTo>
                      <a:pt x="0" y="2073"/>
                      <a:pt x="72" y="2144"/>
                      <a:pt x="167" y="2144"/>
                    </a:cubicBezTo>
                    <a:lnTo>
                      <a:pt x="1084" y="2144"/>
                    </a:lnTo>
                    <a:cubicBezTo>
                      <a:pt x="1179" y="2144"/>
                      <a:pt x="1251" y="2073"/>
                      <a:pt x="1251" y="1977"/>
                    </a:cubicBezTo>
                    <a:lnTo>
                      <a:pt x="1251" y="168"/>
                    </a:lnTo>
                    <a:cubicBezTo>
                      <a:pt x="1251" y="72"/>
                      <a:pt x="1179" y="1"/>
                      <a:pt x="108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100"/>
                </a:pPr>
                <a:endParaRPr sz="9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" name="Google Shape;1696;p96">
                <a:extLst>
                  <a:ext uri="{FF2B5EF4-FFF2-40B4-BE49-F238E27FC236}">
                    <a16:creationId xmlns:a16="http://schemas.microsoft.com/office/drawing/2014/main" id="{0957C915-90EC-1C21-C548-16C5DE1CA0FD}"/>
                  </a:ext>
                </a:extLst>
              </p:cNvPr>
              <p:cNvSpPr/>
              <p:nvPr/>
            </p:nvSpPr>
            <p:spPr>
              <a:xfrm>
                <a:off x="6050707" y="2646451"/>
                <a:ext cx="39882" cy="68329"/>
              </a:xfrm>
              <a:custGeom>
                <a:avLst/>
                <a:gdLst/>
                <a:ahLst/>
                <a:cxnLst/>
                <a:rect l="l" t="t" r="r" b="b"/>
                <a:pathLst>
                  <a:path w="1252" h="2145" extrusionOk="0">
                    <a:moveTo>
                      <a:pt x="930" y="334"/>
                    </a:moveTo>
                    <a:lnTo>
                      <a:pt x="930" y="1823"/>
                    </a:lnTo>
                    <a:lnTo>
                      <a:pt x="346" y="1823"/>
                    </a:lnTo>
                    <a:lnTo>
                      <a:pt x="346" y="334"/>
                    </a:lnTo>
                    <a:close/>
                    <a:moveTo>
                      <a:pt x="168" y="1"/>
                    </a:moveTo>
                    <a:cubicBezTo>
                      <a:pt x="84" y="1"/>
                      <a:pt x="1" y="72"/>
                      <a:pt x="1" y="168"/>
                    </a:cubicBezTo>
                    <a:lnTo>
                      <a:pt x="1" y="1977"/>
                    </a:lnTo>
                    <a:cubicBezTo>
                      <a:pt x="1" y="2073"/>
                      <a:pt x="72" y="2144"/>
                      <a:pt x="168" y="2144"/>
                    </a:cubicBezTo>
                    <a:lnTo>
                      <a:pt x="1096" y="2144"/>
                    </a:lnTo>
                    <a:cubicBezTo>
                      <a:pt x="1180" y="2144"/>
                      <a:pt x="1251" y="2073"/>
                      <a:pt x="1251" y="1977"/>
                    </a:cubicBezTo>
                    <a:lnTo>
                      <a:pt x="1251" y="168"/>
                    </a:lnTo>
                    <a:cubicBezTo>
                      <a:pt x="1251" y="72"/>
                      <a:pt x="1180" y="1"/>
                      <a:pt x="10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100"/>
                </a:pPr>
                <a:endParaRPr sz="9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" name="Google Shape;1697;p96">
                <a:extLst>
                  <a:ext uri="{FF2B5EF4-FFF2-40B4-BE49-F238E27FC236}">
                    <a16:creationId xmlns:a16="http://schemas.microsoft.com/office/drawing/2014/main" id="{8DB0F92A-54E3-CBC3-D0E5-CB3872310CA6}"/>
                  </a:ext>
                </a:extLst>
              </p:cNvPr>
              <p:cNvSpPr/>
              <p:nvPr/>
            </p:nvSpPr>
            <p:spPr>
              <a:xfrm>
                <a:off x="5976007" y="2563023"/>
                <a:ext cx="39851" cy="68297"/>
              </a:xfrm>
              <a:custGeom>
                <a:avLst/>
                <a:gdLst/>
                <a:ahLst/>
                <a:cxnLst/>
                <a:rect l="l" t="t" r="r" b="b"/>
                <a:pathLst>
                  <a:path w="1251" h="2144" extrusionOk="0">
                    <a:moveTo>
                      <a:pt x="917" y="334"/>
                    </a:moveTo>
                    <a:lnTo>
                      <a:pt x="917" y="1822"/>
                    </a:lnTo>
                    <a:lnTo>
                      <a:pt x="334" y="1822"/>
                    </a:lnTo>
                    <a:lnTo>
                      <a:pt x="334" y="334"/>
                    </a:lnTo>
                    <a:close/>
                    <a:moveTo>
                      <a:pt x="167" y="1"/>
                    </a:moveTo>
                    <a:cubicBezTo>
                      <a:pt x="72" y="1"/>
                      <a:pt x="0" y="72"/>
                      <a:pt x="0" y="167"/>
                    </a:cubicBezTo>
                    <a:lnTo>
                      <a:pt x="0" y="1977"/>
                    </a:lnTo>
                    <a:cubicBezTo>
                      <a:pt x="0" y="2072"/>
                      <a:pt x="72" y="2144"/>
                      <a:pt x="167" y="2144"/>
                    </a:cubicBezTo>
                    <a:lnTo>
                      <a:pt x="1084" y="2144"/>
                    </a:lnTo>
                    <a:cubicBezTo>
                      <a:pt x="1179" y="2144"/>
                      <a:pt x="1251" y="2072"/>
                      <a:pt x="1251" y="1977"/>
                    </a:cubicBezTo>
                    <a:lnTo>
                      <a:pt x="1251" y="167"/>
                    </a:lnTo>
                    <a:cubicBezTo>
                      <a:pt x="1251" y="72"/>
                      <a:pt x="1179" y="1"/>
                      <a:pt x="108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100"/>
                </a:pPr>
                <a:endParaRPr sz="9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" name="Google Shape;1698;p96">
                <a:extLst>
                  <a:ext uri="{FF2B5EF4-FFF2-40B4-BE49-F238E27FC236}">
                    <a16:creationId xmlns:a16="http://schemas.microsoft.com/office/drawing/2014/main" id="{85254C35-7122-0B16-9E2A-9A146CE50AA9}"/>
                  </a:ext>
                </a:extLst>
              </p:cNvPr>
              <p:cNvSpPr/>
              <p:nvPr/>
            </p:nvSpPr>
            <p:spPr>
              <a:xfrm>
                <a:off x="5756399" y="2434456"/>
                <a:ext cx="367925" cy="367161"/>
              </a:xfrm>
              <a:custGeom>
                <a:avLst/>
                <a:gdLst/>
                <a:ahLst/>
                <a:cxnLst/>
                <a:rect l="l" t="t" r="r" b="b"/>
                <a:pathLst>
                  <a:path w="11550" h="11526" extrusionOk="0">
                    <a:moveTo>
                      <a:pt x="7192" y="334"/>
                    </a:moveTo>
                    <a:lnTo>
                      <a:pt x="7192" y="2215"/>
                    </a:lnTo>
                    <a:lnTo>
                      <a:pt x="6287" y="2215"/>
                    </a:lnTo>
                    <a:cubicBezTo>
                      <a:pt x="6192" y="2215"/>
                      <a:pt x="6121" y="2298"/>
                      <a:pt x="6121" y="2382"/>
                    </a:cubicBezTo>
                    <a:cubicBezTo>
                      <a:pt x="6121" y="2477"/>
                      <a:pt x="6192" y="2548"/>
                      <a:pt x="6287" y="2548"/>
                    </a:cubicBezTo>
                    <a:lnTo>
                      <a:pt x="8859" y="2548"/>
                    </a:lnTo>
                    <a:lnTo>
                      <a:pt x="8859" y="2822"/>
                    </a:lnTo>
                    <a:lnTo>
                      <a:pt x="2692" y="2822"/>
                    </a:lnTo>
                    <a:lnTo>
                      <a:pt x="2692" y="2548"/>
                    </a:lnTo>
                    <a:lnTo>
                      <a:pt x="5335" y="2548"/>
                    </a:lnTo>
                    <a:cubicBezTo>
                      <a:pt x="5418" y="2548"/>
                      <a:pt x="5490" y="2477"/>
                      <a:pt x="5490" y="2382"/>
                    </a:cubicBezTo>
                    <a:cubicBezTo>
                      <a:pt x="5490" y="2298"/>
                      <a:pt x="5418" y="2215"/>
                      <a:pt x="5335" y="2215"/>
                    </a:cubicBezTo>
                    <a:lnTo>
                      <a:pt x="4370" y="2215"/>
                    </a:lnTo>
                    <a:lnTo>
                      <a:pt x="4370" y="334"/>
                    </a:lnTo>
                    <a:close/>
                    <a:moveTo>
                      <a:pt x="2787" y="4287"/>
                    </a:moveTo>
                    <a:lnTo>
                      <a:pt x="2787" y="4560"/>
                    </a:lnTo>
                    <a:lnTo>
                      <a:pt x="346" y="4560"/>
                    </a:lnTo>
                    <a:lnTo>
                      <a:pt x="346" y="4287"/>
                    </a:lnTo>
                    <a:close/>
                    <a:moveTo>
                      <a:pt x="7133" y="8037"/>
                    </a:moveTo>
                    <a:lnTo>
                      <a:pt x="7133" y="10537"/>
                    </a:lnTo>
                    <a:lnTo>
                      <a:pt x="5954" y="10537"/>
                    </a:lnTo>
                    <a:lnTo>
                      <a:pt x="5954" y="8037"/>
                    </a:lnTo>
                    <a:close/>
                    <a:moveTo>
                      <a:pt x="8442" y="3156"/>
                    </a:moveTo>
                    <a:lnTo>
                      <a:pt x="8442" y="10537"/>
                    </a:lnTo>
                    <a:lnTo>
                      <a:pt x="7478" y="10537"/>
                    </a:lnTo>
                    <a:lnTo>
                      <a:pt x="7478" y="7859"/>
                    </a:lnTo>
                    <a:cubicBezTo>
                      <a:pt x="7478" y="7775"/>
                      <a:pt x="7395" y="7704"/>
                      <a:pt x="7311" y="7704"/>
                    </a:cubicBezTo>
                    <a:lnTo>
                      <a:pt x="4287" y="7704"/>
                    </a:lnTo>
                    <a:cubicBezTo>
                      <a:pt x="4204" y="7704"/>
                      <a:pt x="4120" y="7775"/>
                      <a:pt x="4120" y="7859"/>
                    </a:cubicBezTo>
                    <a:lnTo>
                      <a:pt x="4120" y="10537"/>
                    </a:lnTo>
                    <a:lnTo>
                      <a:pt x="3156" y="10537"/>
                    </a:lnTo>
                    <a:lnTo>
                      <a:pt x="3132" y="3156"/>
                    </a:lnTo>
                    <a:close/>
                    <a:moveTo>
                      <a:pt x="5609" y="8061"/>
                    </a:moveTo>
                    <a:lnTo>
                      <a:pt x="5609" y="10561"/>
                    </a:lnTo>
                    <a:lnTo>
                      <a:pt x="4442" y="10561"/>
                    </a:lnTo>
                    <a:lnTo>
                      <a:pt x="4442" y="8061"/>
                    </a:lnTo>
                    <a:close/>
                    <a:moveTo>
                      <a:pt x="10966" y="4906"/>
                    </a:moveTo>
                    <a:lnTo>
                      <a:pt x="10966" y="10561"/>
                    </a:lnTo>
                    <a:lnTo>
                      <a:pt x="8764" y="10561"/>
                    </a:lnTo>
                    <a:lnTo>
                      <a:pt x="8764" y="4906"/>
                    </a:lnTo>
                    <a:close/>
                    <a:moveTo>
                      <a:pt x="11205" y="10883"/>
                    </a:moveTo>
                    <a:lnTo>
                      <a:pt x="11205" y="11180"/>
                    </a:lnTo>
                    <a:lnTo>
                      <a:pt x="334" y="11180"/>
                    </a:lnTo>
                    <a:lnTo>
                      <a:pt x="334" y="10883"/>
                    </a:lnTo>
                    <a:close/>
                    <a:moveTo>
                      <a:pt x="4216" y="0"/>
                    </a:moveTo>
                    <a:cubicBezTo>
                      <a:pt x="4120" y="0"/>
                      <a:pt x="4049" y="72"/>
                      <a:pt x="4049" y="167"/>
                    </a:cubicBezTo>
                    <a:lnTo>
                      <a:pt x="4049" y="2239"/>
                    </a:lnTo>
                    <a:lnTo>
                      <a:pt x="2537" y="2239"/>
                    </a:lnTo>
                    <a:cubicBezTo>
                      <a:pt x="2442" y="2239"/>
                      <a:pt x="2370" y="2310"/>
                      <a:pt x="2370" y="2394"/>
                    </a:cubicBezTo>
                    <a:lnTo>
                      <a:pt x="2370" y="3013"/>
                    </a:lnTo>
                    <a:cubicBezTo>
                      <a:pt x="2370" y="3096"/>
                      <a:pt x="2442" y="3179"/>
                      <a:pt x="2537" y="3179"/>
                    </a:cubicBezTo>
                    <a:lnTo>
                      <a:pt x="2787" y="3179"/>
                    </a:lnTo>
                    <a:lnTo>
                      <a:pt x="2787" y="3965"/>
                    </a:lnTo>
                    <a:lnTo>
                      <a:pt x="167" y="3965"/>
                    </a:lnTo>
                    <a:cubicBezTo>
                      <a:pt x="72" y="3965"/>
                      <a:pt x="1" y="4037"/>
                      <a:pt x="1" y="4132"/>
                    </a:cubicBezTo>
                    <a:lnTo>
                      <a:pt x="1" y="4739"/>
                    </a:lnTo>
                    <a:cubicBezTo>
                      <a:pt x="1" y="4822"/>
                      <a:pt x="72" y="4906"/>
                      <a:pt x="167" y="4906"/>
                    </a:cubicBezTo>
                    <a:lnTo>
                      <a:pt x="239" y="4906"/>
                    </a:lnTo>
                    <a:lnTo>
                      <a:pt x="239" y="6013"/>
                    </a:lnTo>
                    <a:cubicBezTo>
                      <a:pt x="239" y="6108"/>
                      <a:pt x="310" y="6180"/>
                      <a:pt x="406" y="6180"/>
                    </a:cubicBezTo>
                    <a:cubicBezTo>
                      <a:pt x="489" y="6180"/>
                      <a:pt x="572" y="6108"/>
                      <a:pt x="572" y="6013"/>
                    </a:cubicBezTo>
                    <a:lnTo>
                      <a:pt x="572" y="4906"/>
                    </a:lnTo>
                    <a:lnTo>
                      <a:pt x="2763" y="4906"/>
                    </a:lnTo>
                    <a:lnTo>
                      <a:pt x="2763" y="10561"/>
                    </a:lnTo>
                    <a:lnTo>
                      <a:pt x="572" y="10561"/>
                    </a:lnTo>
                    <a:lnTo>
                      <a:pt x="572" y="6870"/>
                    </a:lnTo>
                    <a:cubicBezTo>
                      <a:pt x="572" y="6775"/>
                      <a:pt x="489" y="6704"/>
                      <a:pt x="406" y="6704"/>
                    </a:cubicBezTo>
                    <a:cubicBezTo>
                      <a:pt x="310" y="6704"/>
                      <a:pt x="239" y="6775"/>
                      <a:pt x="239" y="6870"/>
                    </a:cubicBezTo>
                    <a:lnTo>
                      <a:pt x="239" y="10561"/>
                    </a:lnTo>
                    <a:lnTo>
                      <a:pt x="167" y="10561"/>
                    </a:lnTo>
                    <a:cubicBezTo>
                      <a:pt x="72" y="10561"/>
                      <a:pt x="1" y="10633"/>
                      <a:pt x="1" y="10716"/>
                    </a:cubicBezTo>
                    <a:lnTo>
                      <a:pt x="1" y="11359"/>
                    </a:lnTo>
                    <a:cubicBezTo>
                      <a:pt x="1" y="11454"/>
                      <a:pt x="72" y="11526"/>
                      <a:pt x="167" y="11526"/>
                    </a:cubicBezTo>
                    <a:lnTo>
                      <a:pt x="11371" y="11526"/>
                    </a:lnTo>
                    <a:cubicBezTo>
                      <a:pt x="11466" y="11526"/>
                      <a:pt x="11538" y="11454"/>
                      <a:pt x="11538" y="11359"/>
                    </a:cubicBezTo>
                    <a:lnTo>
                      <a:pt x="11538" y="10716"/>
                    </a:lnTo>
                    <a:cubicBezTo>
                      <a:pt x="11538" y="10633"/>
                      <a:pt x="11466" y="10561"/>
                      <a:pt x="11371" y="10561"/>
                    </a:cubicBezTo>
                    <a:lnTo>
                      <a:pt x="11300" y="10561"/>
                    </a:lnTo>
                    <a:lnTo>
                      <a:pt x="11300" y="4906"/>
                    </a:lnTo>
                    <a:lnTo>
                      <a:pt x="11383" y="4906"/>
                    </a:lnTo>
                    <a:cubicBezTo>
                      <a:pt x="11478" y="4906"/>
                      <a:pt x="11550" y="4822"/>
                      <a:pt x="11550" y="4739"/>
                    </a:cubicBezTo>
                    <a:lnTo>
                      <a:pt x="11550" y="4132"/>
                    </a:lnTo>
                    <a:cubicBezTo>
                      <a:pt x="11550" y="4037"/>
                      <a:pt x="11478" y="3965"/>
                      <a:pt x="11383" y="3965"/>
                    </a:cubicBezTo>
                    <a:lnTo>
                      <a:pt x="10359" y="3965"/>
                    </a:lnTo>
                    <a:cubicBezTo>
                      <a:pt x="10276" y="3965"/>
                      <a:pt x="10192" y="4037"/>
                      <a:pt x="10192" y="4132"/>
                    </a:cubicBezTo>
                    <a:cubicBezTo>
                      <a:pt x="10192" y="4215"/>
                      <a:pt x="10276" y="4287"/>
                      <a:pt x="10359" y="4287"/>
                    </a:cubicBezTo>
                    <a:lnTo>
                      <a:pt x="11216" y="4287"/>
                    </a:lnTo>
                    <a:lnTo>
                      <a:pt x="11216" y="4560"/>
                    </a:lnTo>
                    <a:lnTo>
                      <a:pt x="8776" y="4560"/>
                    </a:lnTo>
                    <a:lnTo>
                      <a:pt x="8776" y="4287"/>
                    </a:lnTo>
                    <a:lnTo>
                      <a:pt x="9526" y="4287"/>
                    </a:lnTo>
                    <a:cubicBezTo>
                      <a:pt x="9609" y="4287"/>
                      <a:pt x="9692" y="4215"/>
                      <a:pt x="9692" y="4132"/>
                    </a:cubicBezTo>
                    <a:cubicBezTo>
                      <a:pt x="9692" y="4037"/>
                      <a:pt x="9609" y="3965"/>
                      <a:pt x="9526" y="3965"/>
                    </a:cubicBezTo>
                    <a:lnTo>
                      <a:pt x="8776" y="3965"/>
                    </a:lnTo>
                    <a:lnTo>
                      <a:pt x="8776" y="3179"/>
                    </a:lnTo>
                    <a:lnTo>
                      <a:pt x="9038" y="3179"/>
                    </a:lnTo>
                    <a:cubicBezTo>
                      <a:pt x="9121" y="3179"/>
                      <a:pt x="9192" y="3096"/>
                      <a:pt x="9192" y="3013"/>
                    </a:cubicBezTo>
                    <a:lnTo>
                      <a:pt x="9192" y="2394"/>
                    </a:lnTo>
                    <a:cubicBezTo>
                      <a:pt x="9192" y="2310"/>
                      <a:pt x="9121" y="2239"/>
                      <a:pt x="9038" y="2239"/>
                    </a:cubicBezTo>
                    <a:lnTo>
                      <a:pt x="7525" y="2239"/>
                    </a:lnTo>
                    <a:lnTo>
                      <a:pt x="7525" y="167"/>
                    </a:lnTo>
                    <a:cubicBezTo>
                      <a:pt x="7525" y="72"/>
                      <a:pt x="7454" y="0"/>
                      <a:pt x="73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100"/>
                </a:pPr>
                <a:endParaRPr sz="9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3" name="Google Shape;1678;p96">
              <a:extLst>
                <a:ext uri="{FF2B5EF4-FFF2-40B4-BE49-F238E27FC236}">
                  <a16:creationId xmlns:a16="http://schemas.microsoft.com/office/drawing/2014/main" id="{16C17061-52CF-865B-C0E3-BA8D451E247B}"/>
                </a:ext>
              </a:extLst>
            </p:cNvPr>
            <p:cNvSpPr/>
            <p:nvPr/>
          </p:nvSpPr>
          <p:spPr>
            <a:xfrm rot="20565872" flipH="1">
              <a:off x="7785602" y="5289816"/>
              <a:ext cx="896700" cy="716980"/>
            </a:xfrm>
            <a:custGeom>
              <a:avLst/>
              <a:gdLst/>
              <a:ahLst/>
              <a:cxnLst/>
              <a:rect l="l" t="t" r="r" b="b"/>
              <a:pathLst>
                <a:path w="24314" h="18565" extrusionOk="0">
                  <a:moveTo>
                    <a:pt x="10603" y="1533"/>
                  </a:moveTo>
                  <a:cubicBezTo>
                    <a:pt x="11755" y="1533"/>
                    <a:pt x="12924" y="1791"/>
                    <a:pt x="14026" y="2335"/>
                  </a:cubicBezTo>
                  <a:cubicBezTo>
                    <a:pt x="17860" y="4240"/>
                    <a:pt x="19432" y="8884"/>
                    <a:pt x="17527" y="12729"/>
                  </a:cubicBezTo>
                  <a:cubicBezTo>
                    <a:pt x="16180" y="15458"/>
                    <a:pt x="13439" y="17034"/>
                    <a:pt x="10585" y="17034"/>
                  </a:cubicBezTo>
                  <a:cubicBezTo>
                    <a:pt x="9429" y="17034"/>
                    <a:pt x="8253" y="16776"/>
                    <a:pt x="7145" y="16230"/>
                  </a:cubicBezTo>
                  <a:cubicBezTo>
                    <a:pt x="3311" y="14325"/>
                    <a:pt x="1739" y="9681"/>
                    <a:pt x="3644" y="5848"/>
                  </a:cubicBezTo>
                  <a:cubicBezTo>
                    <a:pt x="5001" y="3116"/>
                    <a:pt x="7749" y="1533"/>
                    <a:pt x="10603" y="1533"/>
                  </a:cubicBezTo>
                  <a:close/>
                  <a:moveTo>
                    <a:pt x="10596" y="1"/>
                  </a:moveTo>
                  <a:cubicBezTo>
                    <a:pt x="7179" y="1"/>
                    <a:pt x="3894" y="1897"/>
                    <a:pt x="2275" y="5169"/>
                  </a:cubicBezTo>
                  <a:cubicBezTo>
                    <a:pt x="1" y="9765"/>
                    <a:pt x="1882" y="15325"/>
                    <a:pt x="6466" y="17599"/>
                  </a:cubicBezTo>
                  <a:cubicBezTo>
                    <a:pt x="7790" y="18254"/>
                    <a:pt x="9194" y="18564"/>
                    <a:pt x="10578" y="18564"/>
                  </a:cubicBezTo>
                  <a:cubicBezTo>
                    <a:pt x="13998" y="18564"/>
                    <a:pt x="17289" y="16668"/>
                    <a:pt x="18908" y="13396"/>
                  </a:cubicBezTo>
                  <a:cubicBezTo>
                    <a:pt x="19634" y="11920"/>
                    <a:pt x="19932" y="10324"/>
                    <a:pt x="19849" y="8788"/>
                  </a:cubicBezTo>
                  <a:lnTo>
                    <a:pt x="24313" y="4645"/>
                  </a:lnTo>
                  <a:lnTo>
                    <a:pt x="18265" y="4062"/>
                  </a:lnTo>
                  <a:cubicBezTo>
                    <a:pt x="17396" y="2788"/>
                    <a:pt x="16193" y="1704"/>
                    <a:pt x="14705" y="966"/>
                  </a:cubicBezTo>
                  <a:cubicBezTo>
                    <a:pt x="13381" y="311"/>
                    <a:pt x="11978" y="1"/>
                    <a:pt x="10596" y="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>
                <a:buClr>
                  <a:schemeClr val="dk1"/>
                </a:buClr>
                <a:buSzPts val="1400"/>
              </a:pPr>
              <a:endParaRPr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4" name="Google Shape;1699;p96">
              <a:extLst>
                <a:ext uri="{FF2B5EF4-FFF2-40B4-BE49-F238E27FC236}">
                  <a16:creationId xmlns:a16="http://schemas.microsoft.com/office/drawing/2014/main" id="{263D7C05-0E39-5C3A-D68F-667DC4BD27FA}"/>
                </a:ext>
              </a:extLst>
            </p:cNvPr>
            <p:cNvGrpSpPr/>
            <p:nvPr/>
          </p:nvGrpSpPr>
          <p:grpSpPr>
            <a:xfrm>
              <a:off x="8094311" y="5418277"/>
              <a:ext cx="380385" cy="379596"/>
              <a:chOff x="5756399" y="2434456"/>
              <a:chExt cx="367925" cy="367161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68" name="Google Shape;1700;p96">
                <a:extLst>
                  <a:ext uri="{FF2B5EF4-FFF2-40B4-BE49-F238E27FC236}">
                    <a16:creationId xmlns:a16="http://schemas.microsoft.com/office/drawing/2014/main" id="{0D503F78-2266-13D0-709A-A621D27C490F}"/>
                  </a:ext>
                </a:extLst>
              </p:cNvPr>
              <p:cNvSpPr/>
              <p:nvPr/>
            </p:nvSpPr>
            <p:spPr>
              <a:xfrm>
                <a:off x="5864865" y="2563023"/>
                <a:ext cx="39882" cy="68297"/>
              </a:xfrm>
              <a:custGeom>
                <a:avLst/>
                <a:gdLst/>
                <a:ahLst/>
                <a:cxnLst/>
                <a:rect l="l" t="t" r="r" b="b"/>
                <a:pathLst>
                  <a:path w="1252" h="2144" extrusionOk="0">
                    <a:moveTo>
                      <a:pt x="918" y="334"/>
                    </a:moveTo>
                    <a:lnTo>
                      <a:pt x="918" y="1822"/>
                    </a:lnTo>
                    <a:lnTo>
                      <a:pt x="334" y="1822"/>
                    </a:lnTo>
                    <a:lnTo>
                      <a:pt x="334" y="334"/>
                    </a:lnTo>
                    <a:close/>
                    <a:moveTo>
                      <a:pt x="168" y="1"/>
                    </a:moveTo>
                    <a:cubicBezTo>
                      <a:pt x="84" y="1"/>
                      <a:pt x="1" y="72"/>
                      <a:pt x="1" y="167"/>
                    </a:cubicBezTo>
                    <a:lnTo>
                      <a:pt x="1" y="1977"/>
                    </a:lnTo>
                    <a:cubicBezTo>
                      <a:pt x="1" y="2072"/>
                      <a:pt x="84" y="2144"/>
                      <a:pt x="168" y="2144"/>
                    </a:cubicBezTo>
                    <a:lnTo>
                      <a:pt x="1096" y="2144"/>
                    </a:lnTo>
                    <a:cubicBezTo>
                      <a:pt x="1180" y="2144"/>
                      <a:pt x="1251" y="2072"/>
                      <a:pt x="1251" y="1977"/>
                    </a:cubicBezTo>
                    <a:lnTo>
                      <a:pt x="1251" y="167"/>
                    </a:lnTo>
                    <a:cubicBezTo>
                      <a:pt x="1251" y="72"/>
                      <a:pt x="1180" y="1"/>
                      <a:pt x="10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100"/>
                </a:pPr>
                <a:endParaRPr sz="9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" name="Google Shape;1701;p96">
                <a:extLst>
                  <a:ext uri="{FF2B5EF4-FFF2-40B4-BE49-F238E27FC236}">
                    <a16:creationId xmlns:a16="http://schemas.microsoft.com/office/drawing/2014/main" id="{8EE1D9E2-8927-5838-3F99-C482F2FF71F4}"/>
                  </a:ext>
                </a:extLst>
              </p:cNvPr>
              <p:cNvSpPr/>
              <p:nvPr/>
            </p:nvSpPr>
            <p:spPr>
              <a:xfrm>
                <a:off x="5920261" y="2563023"/>
                <a:ext cx="40233" cy="68297"/>
              </a:xfrm>
              <a:custGeom>
                <a:avLst/>
                <a:gdLst/>
                <a:ahLst/>
                <a:cxnLst/>
                <a:rect l="l" t="t" r="r" b="b"/>
                <a:pathLst>
                  <a:path w="1263" h="2144" extrusionOk="0">
                    <a:moveTo>
                      <a:pt x="929" y="334"/>
                    </a:moveTo>
                    <a:lnTo>
                      <a:pt x="929" y="1822"/>
                    </a:lnTo>
                    <a:lnTo>
                      <a:pt x="346" y="1822"/>
                    </a:lnTo>
                    <a:lnTo>
                      <a:pt x="346" y="334"/>
                    </a:lnTo>
                    <a:close/>
                    <a:moveTo>
                      <a:pt x="167" y="1"/>
                    </a:moveTo>
                    <a:cubicBezTo>
                      <a:pt x="84" y="1"/>
                      <a:pt x="12" y="72"/>
                      <a:pt x="12" y="167"/>
                    </a:cubicBezTo>
                    <a:lnTo>
                      <a:pt x="12" y="1977"/>
                    </a:lnTo>
                    <a:cubicBezTo>
                      <a:pt x="0" y="2072"/>
                      <a:pt x="84" y="2144"/>
                      <a:pt x="167" y="2144"/>
                    </a:cubicBezTo>
                    <a:lnTo>
                      <a:pt x="1096" y="2144"/>
                    </a:lnTo>
                    <a:cubicBezTo>
                      <a:pt x="1179" y="2144"/>
                      <a:pt x="1262" y="2072"/>
                      <a:pt x="1262" y="1977"/>
                    </a:cubicBezTo>
                    <a:lnTo>
                      <a:pt x="1262" y="167"/>
                    </a:lnTo>
                    <a:cubicBezTo>
                      <a:pt x="1262" y="72"/>
                      <a:pt x="1179" y="1"/>
                      <a:pt x="10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100"/>
                </a:pPr>
                <a:endParaRPr sz="9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" name="Google Shape;1702;p96">
                <a:extLst>
                  <a:ext uri="{FF2B5EF4-FFF2-40B4-BE49-F238E27FC236}">
                    <a16:creationId xmlns:a16="http://schemas.microsoft.com/office/drawing/2014/main" id="{18E63A4C-07E9-47A9-950E-122C939A97E7}"/>
                  </a:ext>
                </a:extLst>
              </p:cNvPr>
              <p:cNvSpPr/>
              <p:nvPr/>
            </p:nvSpPr>
            <p:spPr>
              <a:xfrm>
                <a:off x="5790165" y="2646451"/>
                <a:ext cx="39851" cy="68329"/>
              </a:xfrm>
              <a:custGeom>
                <a:avLst/>
                <a:gdLst/>
                <a:ahLst/>
                <a:cxnLst/>
                <a:rect l="l" t="t" r="r" b="b"/>
                <a:pathLst>
                  <a:path w="1251" h="2145" extrusionOk="0">
                    <a:moveTo>
                      <a:pt x="917" y="334"/>
                    </a:moveTo>
                    <a:lnTo>
                      <a:pt x="917" y="1823"/>
                    </a:lnTo>
                    <a:lnTo>
                      <a:pt x="346" y="1823"/>
                    </a:lnTo>
                    <a:lnTo>
                      <a:pt x="346" y="334"/>
                    </a:lnTo>
                    <a:close/>
                    <a:moveTo>
                      <a:pt x="167" y="1"/>
                    </a:moveTo>
                    <a:cubicBezTo>
                      <a:pt x="72" y="1"/>
                      <a:pt x="0" y="72"/>
                      <a:pt x="0" y="168"/>
                    </a:cubicBezTo>
                    <a:lnTo>
                      <a:pt x="0" y="1977"/>
                    </a:lnTo>
                    <a:cubicBezTo>
                      <a:pt x="0" y="2073"/>
                      <a:pt x="72" y="2144"/>
                      <a:pt x="167" y="2144"/>
                    </a:cubicBezTo>
                    <a:lnTo>
                      <a:pt x="1084" y="2144"/>
                    </a:lnTo>
                    <a:cubicBezTo>
                      <a:pt x="1179" y="2144"/>
                      <a:pt x="1251" y="2073"/>
                      <a:pt x="1251" y="1977"/>
                    </a:cubicBezTo>
                    <a:lnTo>
                      <a:pt x="1251" y="168"/>
                    </a:lnTo>
                    <a:cubicBezTo>
                      <a:pt x="1251" y="72"/>
                      <a:pt x="1179" y="1"/>
                      <a:pt x="108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100"/>
                </a:pPr>
                <a:endParaRPr sz="9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" name="Google Shape;1703;p96">
                <a:extLst>
                  <a:ext uri="{FF2B5EF4-FFF2-40B4-BE49-F238E27FC236}">
                    <a16:creationId xmlns:a16="http://schemas.microsoft.com/office/drawing/2014/main" id="{4DA0D6C6-D5B4-FF00-3982-B600DF70CCE2}"/>
                  </a:ext>
                </a:extLst>
              </p:cNvPr>
              <p:cNvSpPr/>
              <p:nvPr/>
            </p:nvSpPr>
            <p:spPr>
              <a:xfrm>
                <a:off x="6050707" y="2646451"/>
                <a:ext cx="39882" cy="68329"/>
              </a:xfrm>
              <a:custGeom>
                <a:avLst/>
                <a:gdLst/>
                <a:ahLst/>
                <a:cxnLst/>
                <a:rect l="l" t="t" r="r" b="b"/>
                <a:pathLst>
                  <a:path w="1252" h="2145" extrusionOk="0">
                    <a:moveTo>
                      <a:pt x="930" y="334"/>
                    </a:moveTo>
                    <a:lnTo>
                      <a:pt x="930" y="1823"/>
                    </a:lnTo>
                    <a:lnTo>
                      <a:pt x="346" y="1823"/>
                    </a:lnTo>
                    <a:lnTo>
                      <a:pt x="346" y="334"/>
                    </a:lnTo>
                    <a:close/>
                    <a:moveTo>
                      <a:pt x="168" y="1"/>
                    </a:moveTo>
                    <a:cubicBezTo>
                      <a:pt x="84" y="1"/>
                      <a:pt x="1" y="72"/>
                      <a:pt x="1" y="168"/>
                    </a:cubicBezTo>
                    <a:lnTo>
                      <a:pt x="1" y="1977"/>
                    </a:lnTo>
                    <a:cubicBezTo>
                      <a:pt x="1" y="2073"/>
                      <a:pt x="72" y="2144"/>
                      <a:pt x="168" y="2144"/>
                    </a:cubicBezTo>
                    <a:lnTo>
                      <a:pt x="1096" y="2144"/>
                    </a:lnTo>
                    <a:cubicBezTo>
                      <a:pt x="1180" y="2144"/>
                      <a:pt x="1251" y="2073"/>
                      <a:pt x="1251" y="1977"/>
                    </a:cubicBezTo>
                    <a:lnTo>
                      <a:pt x="1251" y="168"/>
                    </a:lnTo>
                    <a:cubicBezTo>
                      <a:pt x="1251" y="72"/>
                      <a:pt x="1180" y="1"/>
                      <a:pt x="10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100"/>
                </a:pPr>
                <a:endParaRPr sz="9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1704;p96">
                <a:extLst>
                  <a:ext uri="{FF2B5EF4-FFF2-40B4-BE49-F238E27FC236}">
                    <a16:creationId xmlns:a16="http://schemas.microsoft.com/office/drawing/2014/main" id="{86B51674-D258-DA6F-0DF6-6F01BCCE8A15}"/>
                  </a:ext>
                </a:extLst>
              </p:cNvPr>
              <p:cNvSpPr/>
              <p:nvPr/>
            </p:nvSpPr>
            <p:spPr>
              <a:xfrm>
                <a:off x="5976007" y="2563023"/>
                <a:ext cx="39851" cy="68297"/>
              </a:xfrm>
              <a:custGeom>
                <a:avLst/>
                <a:gdLst/>
                <a:ahLst/>
                <a:cxnLst/>
                <a:rect l="l" t="t" r="r" b="b"/>
                <a:pathLst>
                  <a:path w="1251" h="2144" extrusionOk="0">
                    <a:moveTo>
                      <a:pt x="917" y="334"/>
                    </a:moveTo>
                    <a:lnTo>
                      <a:pt x="917" y="1822"/>
                    </a:lnTo>
                    <a:lnTo>
                      <a:pt x="334" y="1822"/>
                    </a:lnTo>
                    <a:lnTo>
                      <a:pt x="334" y="334"/>
                    </a:lnTo>
                    <a:close/>
                    <a:moveTo>
                      <a:pt x="167" y="1"/>
                    </a:moveTo>
                    <a:cubicBezTo>
                      <a:pt x="72" y="1"/>
                      <a:pt x="0" y="72"/>
                      <a:pt x="0" y="167"/>
                    </a:cubicBezTo>
                    <a:lnTo>
                      <a:pt x="0" y="1977"/>
                    </a:lnTo>
                    <a:cubicBezTo>
                      <a:pt x="0" y="2072"/>
                      <a:pt x="72" y="2144"/>
                      <a:pt x="167" y="2144"/>
                    </a:cubicBezTo>
                    <a:lnTo>
                      <a:pt x="1084" y="2144"/>
                    </a:lnTo>
                    <a:cubicBezTo>
                      <a:pt x="1179" y="2144"/>
                      <a:pt x="1251" y="2072"/>
                      <a:pt x="1251" y="1977"/>
                    </a:cubicBezTo>
                    <a:lnTo>
                      <a:pt x="1251" y="167"/>
                    </a:lnTo>
                    <a:cubicBezTo>
                      <a:pt x="1251" y="72"/>
                      <a:pt x="1179" y="1"/>
                      <a:pt x="108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100"/>
                </a:pPr>
                <a:endParaRPr sz="9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" name="Google Shape;1705;p96">
                <a:extLst>
                  <a:ext uri="{FF2B5EF4-FFF2-40B4-BE49-F238E27FC236}">
                    <a16:creationId xmlns:a16="http://schemas.microsoft.com/office/drawing/2014/main" id="{E994080F-B04B-B223-5725-18881708463A}"/>
                  </a:ext>
                </a:extLst>
              </p:cNvPr>
              <p:cNvSpPr/>
              <p:nvPr/>
            </p:nvSpPr>
            <p:spPr>
              <a:xfrm>
                <a:off x="5756399" y="2434456"/>
                <a:ext cx="367925" cy="367161"/>
              </a:xfrm>
              <a:custGeom>
                <a:avLst/>
                <a:gdLst/>
                <a:ahLst/>
                <a:cxnLst/>
                <a:rect l="l" t="t" r="r" b="b"/>
                <a:pathLst>
                  <a:path w="11550" h="11526" extrusionOk="0">
                    <a:moveTo>
                      <a:pt x="7192" y="334"/>
                    </a:moveTo>
                    <a:lnTo>
                      <a:pt x="7192" y="2215"/>
                    </a:lnTo>
                    <a:lnTo>
                      <a:pt x="6287" y="2215"/>
                    </a:lnTo>
                    <a:cubicBezTo>
                      <a:pt x="6192" y="2215"/>
                      <a:pt x="6121" y="2298"/>
                      <a:pt x="6121" y="2382"/>
                    </a:cubicBezTo>
                    <a:cubicBezTo>
                      <a:pt x="6121" y="2477"/>
                      <a:pt x="6192" y="2548"/>
                      <a:pt x="6287" y="2548"/>
                    </a:cubicBezTo>
                    <a:lnTo>
                      <a:pt x="8859" y="2548"/>
                    </a:lnTo>
                    <a:lnTo>
                      <a:pt x="8859" y="2822"/>
                    </a:lnTo>
                    <a:lnTo>
                      <a:pt x="2692" y="2822"/>
                    </a:lnTo>
                    <a:lnTo>
                      <a:pt x="2692" y="2548"/>
                    </a:lnTo>
                    <a:lnTo>
                      <a:pt x="5335" y="2548"/>
                    </a:lnTo>
                    <a:cubicBezTo>
                      <a:pt x="5418" y="2548"/>
                      <a:pt x="5490" y="2477"/>
                      <a:pt x="5490" y="2382"/>
                    </a:cubicBezTo>
                    <a:cubicBezTo>
                      <a:pt x="5490" y="2298"/>
                      <a:pt x="5418" y="2215"/>
                      <a:pt x="5335" y="2215"/>
                    </a:cubicBezTo>
                    <a:lnTo>
                      <a:pt x="4370" y="2215"/>
                    </a:lnTo>
                    <a:lnTo>
                      <a:pt x="4370" y="334"/>
                    </a:lnTo>
                    <a:close/>
                    <a:moveTo>
                      <a:pt x="2787" y="4287"/>
                    </a:moveTo>
                    <a:lnTo>
                      <a:pt x="2787" y="4560"/>
                    </a:lnTo>
                    <a:lnTo>
                      <a:pt x="346" y="4560"/>
                    </a:lnTo>
                    <a:lnTo>
                      <a:pt x="346" y="4287"/>
                    </a:lnTo>
                    <a:close/>
                    <a:moveTo>
                      <a:pt x="7133" y="8037"/>
                    </a:moveTo>
                    <a:lnTo>
                      <a:pt x="7133" y="10537"/>
                    </a:lnTo>
                    <a:lnTo>
                      <a:pt x="5954" y="10537"/>
                    </a:lnTo>
                    <a:lnTo>
                      <a:pt x="5954" y="8037"/>
                    </a:lnTo>
                    <a:close/>
                    <a:moveTo>
                      <a:pt x="8442" y="3156"/>
                    </a:moveTo>
                    <a:lnTo>
                      <a:pt x="8442" y="10537"/>
                    </a:lnTo>
                    <a:lnTo>
                      <a:pt x="7478" y="10537"/>
                    </a:lnTo>
                    <a:lnTo>
                      <a:pt x="7478" y="7859"/>
                    </a:lnTo>
                    <a:cubicBezTo>
                      <a:pt x="7478" y="7775"/>
                      <a:pt x="7395" y="7704"/>
                      <a:pt x="7311" y="7704"/>
                    </a:cubicBezTo>
                    <a:lnTo>
                      <a:pt x="4287" y="7704"/>
                    </a:lnTo>
                    <a:cubicBezTo>
                      <a:pt x="4204" y="7704"/>
                      <a:pt x="4120" y="7775"/>
                      <a:pt x="4120" y="7859"/>
                    </a:cubicBezTo>
                    <a:lnTo>
                      <a:pt x="4120" y="10537"/>
                    </a:lnTo>
                    <a:lnTo>
                      <a:pt x="3156" y="10537"/>
                    </a:lnTo>
                    <a:lnTo>
                      <a:pt x="3132" y="3156"/>
                    </a:lnTo>
                    <a:close/>
                    <a:moveTo>
                      <a:pt x="5609" y="8061"/>
                    </a:moveTo>
                    <a:lnTo>
                      <a:pt x="5609" y="10561"/>
                    </a:lnTo>
                    <a:lnTo>
                      <a:pt x="4442" y="10561"/>
                    </a:lnTo>
                    <a:lnTo>
                      <a:pt x="4442" y="8061"/>
                    </a:lnTo>
                    <a:close/>
                    <a:moveTo>
                      <a:pt x="10966" y="4906"/>
                    </a:moveTo>
                    <a:lnTo>
                      <a:pt x="10966" y="10561"/>
                    </a:lnTo>
                    <a:lnTo>
                      <a:pt x="8764" y="10561"/>
                    </a:lnTo>
                    <a:lnTo>
                      <a:pt x="8764" y="4906"/>
                    </a:lnTo>
                    <a:close/>
                    <a:moveTo>
                      <a:pt x="11205" y="10883"/>
                    </a:moveTo>
                    <a:lnTo>
                      <a:pt x="11205" y="11180"/>
                    </a:lnTo>
                    <a:lnTo>
                      <a:pt x="334" y="11180"/>
                    </a:lnTo>
                    <a:lnTo>
                      <a:pt x="334" y="10883"/>
                    </a:lnTo>
                    <a:close/>
                    <a:moveTo>
                      <a:pt x="4216" y="0"/>
                    </a:moveTo>
                    <a:cubicBezTo>
                      <a:pt x="4120" y="0"/>
                      <a:pt x="4049" y="72"/>
                      <a:pt x="4049" y="167"/>
                    </a:cubicBezTo>
                    <a:lnTo>
                      <a:pt x="4049" y="2239"/>
                    </a:lnTo>
                    <a:lnTo>
                      <a:pt x="2537" y="2239"/>
                    </a:lnTo>
                    <a:cubicBezTo>
                      <a:pt x="2442" y="2239"/>
                      <a:pt x="2370" y="2310"/>
                      <a:pt x="2370" y="2394"/>
                    </a:cubicBezTo>
                    <a:lnTo>
                      <a:pt x="2370" y="3013"/>
                    </a:lnTo>
                    <a:cubicBezTo>
                      <a:pt x="2370" y="3096"/>
                      <a:pt x="2442" y="3179"/>
                      <a:pt x="2537" y="3179"/>
                    </a:cubicBezTo>
                    <a:lnTo>
                      <a:pt x="2787" y="3179"/>
                    </a:lnTo>
                    <a:lnTo>
                      <a:pt x="2787" y="3965"/>
                    </a:lnTo>
                    <a:lnTo>
                      <a:pt x="167" y="3965"/>
                    </a:lnTo>
                    <a:cubicBezTo>
                      <a:pt x="72" y="3965"/>
                      <a:pt x="1" y="4037"/>
                      <a:pt x="1" y="4132"/>
                    </a:cubicBezTo>
                    <a:lnTo>
                      <a:pt x="1" y="4739"/>
                    </a:lnTo>
                    <a:cubicBezTo>
                      <a:pt x="1" y="4822"/>
                      <a:pt x="72" y="4906"/>
                      <a:pt x="167" y="4906"/>
                    </a:cubicBezTo>
                    <a:lnTo>
                      <a:pt x="239" y="4906"/>
                    </a:lnTo>
                    <a:lnTo>
                      <a:pt x="239" y="6013"/>
                    </a:lnTo>
                    <a:cubicBezTo>
                      <a:pt x="239" y="6108"/>
                      <a:pt x="310" y="6180"/>
                      <a:pt x="406" y="6180"/>
                    </a:cubicBezTo>
                    <a:cubicBezTo>
                      <a:pt x="489" y="6180"/>
                      <a:pt x="572" y="6108"/>
                      <a:pt x="572" y="6013"/>
                    </a:cubicBezTo>
                    <a:lnTo>
                      <a:pt x="572" y="4906"/>
                    </a:lnTo>
                    <a:lnTo>
                      <a:pt x="2763" y="4906"/>
                    </a:lnTo>
                    <a:lnTo>
                      <a:pt x="2763" y="10561"/>
                    </a:lnTo>
                    <a:lnTo>
                      <a:pt x="572" y="10561"/>
                    </a:lnTo>
                    <a:lnTo>
                      <a:pt x="572" y="6870"/>
                    </a:lnTo>
                    <a:cubicBezTo>
                      <a:pt x="572" y="6775"/>
                      <a:pt x="489" y="6704"/>
                      <a:pt x="406" y="6704"/>
                    </a:cubicBezTo>
                    <a:cubicBezTo>
                      <a:pt x="310" y="6704"/>
                      <a:pt x="239" y="6775"/>
                      <a:pt x="239" y="6870"/>
                    </a:cubicBezTo>
                    <a:lnTo>
                      <a:pt x="239" y="10561"/>
                    </a:lnTo>
                    <a:lnTo>
                      <a:pt x="167" y="10561"/>
                    </a:lnTo>
                    <a:cubicBezTo>
                      <a:pt x="72" y="10561"/>
                      <a:pt x="1" y="10633"/>
                      <a:pt x="1" y="10716"/>
                    </a:cubicBezTo>
                    <a:lnTo>
                      <a:pt x="1" y="11359"/>
                    </a:lnTo>
                    <a:cubicBezTo>
                      <a:pt x="1" y="11454"/>
                      <a:pt x="72" y="11526"/>
                      <a:pt x="167" y="11526"/>
                    </a:cubicBezTo>
                    <a:lnTo>
                      <a:pt x="11371" y="11526"/>
                    </a:lnTo>
                    <a:cubicBezTo>
                      <a:pt x="11466" y="11526"/>
                      <a:pt x="11538" y="11454"/>
                      <a:pt x="11538" y="11359"/>
                    </a:cubicBezTo>
                    <a:lnTo>
                      <a:pt x="11538" y="10716"/>
                    </a:lnTo>
                    <a:cubicBezTo>
                      <a:pt x="11538" y="10633"/>
                      <a:pt x="11466" y="10561"/>
                      <a:pt x="11371" y="10561"/>
                    </a:cubicBezTo>
                    <a:lnTo>
                      <a:pt x="11300" y="10561"/>
                    </a:lnTo>
                    <a:lnTo>
                      <a:pt x="11300" y="4906"/>
                    </a:lnTo>
                    <a:lnTo>
                      <a:pt x="11383" y="4906"/>
                    </a:lnTo>
                    <a:cubicBezTo>
                      <a:pt x="11478" y="4906"/>
                      <a:pt x="11550" y="4822"/>
                      <a:pt x="11550" y="4739"/>
                    </a:cubicBezTo>
                    <a:lnTo>
                      <a:pt x="11550" y="4132"/>
                    </a:lnTo>
                    <a:cubicBezTo>
                      <a:pt x="11550" y="4037"/>
                      <a:pt x="11478" y="3965"/>
                      <a:pt x="11383" y="3965"/>
                    </a:cubicBezTo>
                    <a:lnTo>
                      <a:pt x="10359" y="3965"/>
                    </a:lnTo>
                    <a:cubicBezTo>
                      <a:pt x="10276" y="3965"/>
                      <a:pt x="10192" y="4037"/>
                      <a:pt x="10192" y="4132"/>
                    </a:cubicBezTo>
                    <a:cubicBezTo>
                      <a:pt x="10192" y="4215"/>
                      <a:pt x="10276" y="4287"/>
                      <a:pt x="10359" y="4287"/>
                    </a:cubicBezTo>
                    <a:lnTo>
                      <a:pt x="11216" y="4287"/>
                    </a:lnTo>
                    <a:lnTo>
                      <a:pt x="11216" y="4560"/>
                    </a:lnTo>
                    <a:lnTo>
                      <a:pt x="8776" y="4560"/>
                    </a:lnTo>
                    <a:lnTo>
                      <a:pt x="8776" y="4287"/>
                    </a:lnTo>
                    <a:lnTo>
                      <a:pt x="9526" y="4287"/>
                    </a:lnTo>
                    <a:cubicBezTo>
                      <a:pt x="9609" y="4287"/>
                      <a:pt x="9692" y="4215"/>
                      <a:pt x="9692" y="4132"/>
                    </a:cubicBezTo>
                    <a:cubicBezTo>
                      <a:pt x="9692" y="4037"/>
                      <a:pt x="9609" y="3965"/>
                      <a:pt x="9526" y="3965"/>
                    </a:cubicBezTo>
                    <a:lnTo>
                      <a:pt x="8776" y="3965"/>
                    </a:lnTo>
                    <a:lnTo>
                      <a:pt x="8776" y="3179"/>
                    </a:lnTo>
                    <a:lnTo>
                      <a:pt x="9038" y="3179"/>
                    </a:lnTo>
                    <a:cubicBezTo>
                      <a:pt x="9121" y="3179"/>
                      <a:pt x="9192" y="3096"/>
                      <a:pt x="9192" y="3013"/>
                    </a:cubicBezTo>
                    <a:lnTo>
                      <a:pt x="9192" y="2394"/>
                    </a:lnTo>
                    <a:cubicBezTo>
                      <a:pt x="9192" y="2310"/>
                      <a:pt x="9121" y="2239"/>
                      <a:pt x="9038" y="2239"/>
                    </a:cubicBezTo>
                    <a:lnTo>
                      <a:pt x="7525" y="2239"/>
                    </a:lnTo>
                    <a:lnTo>
                      <a:pt x="7525" y="167"/>
                    </a:lnTo>
                    <a:cubicBezTo>
                      <a:pt x="7525" y="72"/>
                      <a:pt x="7454" y="0"/>
                      <a:pt x="73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100"/>
                </a:pPr>
                <a:endParaRPr sz="9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" name="Grupo 24">
              <a:extLst>
                <a:ext uri="{FF2B5EF4-FFF2-40B4-BE49-F238E27FC236}">
                  <a16:creationId xmlns:a16="http://schemas.microsoft.com/office/drawing/2014/main" id="{4073674B-BD9F-FC22-63EC-4129C6C52506}"/>
                </a:ext>
              </a:extLst>
            </p:cNvPr>
            <p:cNvGrpSpPr/>
            <p:nvPr/>
          </p:nvGrpSpPr>
          <p:grpSpPr>
            <a:xfrm rot="21105869">
              <a:off x="2399423" y="2684509"/>
              <a:ext cx="882865" cy="716621"/>
              <a:chOff x="3815930" y="2850863"/>
              <a:chExt cx="882865" cy="716621"/>
            </a:xfrm>
          </p:grpSpPr>
          <p:sp>
            <p:nvSpPr>
              <p:cNvPr id="61" name="Google Shape;1680;p96">
                <a:extLst>
                  <a:ext uri="{FF2B5EF4-FFF2-40B4-BE49-F238E27FC236}">
                    <a16:creationId xmlns:a16="http://schemas.microsoft.com/office/drawing/2014/main" id="{5C55B8CF-37EF-DE8C-62CB-DE5DF3FA619C}"/>
                  </a:ext>
                </a:extLst>
              </p:cNvPr>
              <p:cNvSpPr/>
              <p:nvPr/>
            </p:nvSpPr>
            <p:spPr>
              <a:xfrm rot="-1050059">
                <a:off x="3815930" y="2850863"/>
                <a:ext cx="882865" cy="716621"/>
              </a:xfrm>
              <a:custGeom>
                <a:avLst/>
                <a:gdLst/>
                <a:ahLst/>
                <a:cxnLst/>
                <a:rect l="l" t="t" r="r" b="b"/>
                <a:pathLst>
                  <a:path w="23337" h="18567" extrusionOk="0">
                    <a:moveTo>
                      <a:pt x="10410" y="1534"/>
                    </a:moveTo>
                    <a:cubicBezTo>
                      <a:pt x="13672" y="1534"/>
                      <a:pt x="16706" y="3604"/>
                      <a:pt x="17777" y="6863"/>
                    </a:cubicBezTo>
                    <a:cubicBezTo>
                      <a:pt x="19110" y="10935"/>
                      <a:pt x="16896" y="15305"/>
                      <a:pt x="12824" y="16638"/>
                    </a:cubicBezTo>
                    <a:cubicBezTo>
                      <a:pt x="12020" y="16905"/>
                      <a:pt x="11204" y="17031"/>
                      <a:pt x="10402" y="17031"/>
                    </a:cubicBezTo>
                    <a:cubicBezTo>
                      <a:pt x="7149" y="17031"/>
                      <a:pt x="4118" y="14954"/>
                      <a:pt x="3049" y="11697"/>
                    </a:cubicBezTo>
                    <a:cubicBezTo>
                      <a:pt x="1715" y="7625"/>
                      <a:pt x="3930" y="3256"/>
                      <a:pt x="7990" y="1922"/>
                    </a:cubicBezTo>
                    <a:cubicBezTo>
                      <a:pt x="8793" y="1659"/>
                      <a:pt x="9608" y="1534"/>
                      <a:pt x="10410" y="1534"/>
                    </a:cubicBezTo>
                    <a:close/>
                    <a:moveTo>
                      <a:pt x="10419" y="0"/>
                    </a:moveTo>
                    <a:cubicBezTo>
                      <a:pt x="9456" y="0"/>
                      <a:pt x="8477" y="152"/>
                      <a:pt x="7513" y="470"/>
                    </a:cubicBezTo>
                    <a:cubicBezTo>
                      <a:pt x="2644" y="2065"/>
                      <a:pt x="1" y="7304"/>
                      <a:pt x="1596" y="12174"/>
                    </a:cubicBezTo>
                    <a:cubicBezTo>
                      <a:pt x="2877" y="16084"/>
                      <a:pt x="6508" y="18567"/>
                      <a:pt x="10410" y="18567"/>
                    </a:cubicBezTo>
                    <a:cubicBezTo>
                      <a:pt x="11367" y="18567"/>
                      <a:pt x="12341" y="18417"/>
                      <a:pt x="13300" y="18103"/>
                    </a:cubicBezTo>
                    <a:cubicBezTo>
                      <a:pt x="14871" y="17579"/>
                      <a:pt x="16217" y="16686"/>
                      <a:pt x="17265" y="15543"/>
                    </a:cubicBezTo>
                    <a:lnTo>
                      <a:pt x="23337" y="15817"/>
                    </a:lnTo>
                    <a:lnTo>
                      <a:pt x="19503" y="11090"/>
                    </a:lnTo>
                    <a:cubicBezTo>
                      <a:pt x="19813" y="9578"/>
                      <a:pt x="19741" y="7959"/>
                      <a:pt x="19229" y="6387"/>
                    </a:cubicBezTo>
                    <a:cubicBezTo>
                      <a:pt x="17950" y="2482"/>
                      <a:pt x="14319" y="0"/>
                      <a:pt x="10419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>
                <a:noFill/>
              </a:ln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chemeClr val="dk1"/>
                  </a:buClr>
                  <a:buSzPts val="1400"/>
                </a:pPr>
                <a:endParaRPr sz="105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62" name="Google Shape;1722;p96">
                <a:extLst>
                  <a:ext uri="{FF2B5EF4-FFF2-40B4-BE49-F238E27FC236}">
                    <a16:creationId xmlns:a16="http://schemas.microsoft.com/office/drawing/2014/main" id="{2574F107-23D7-9598-E9FF-A294EC774BE8}"/>
                  </a:ext>
                </a:extLst>
              </p:cNvPr>
              <p:cNvGrpSpPr/>
              <p:nvPr/>
            </p:nvGrpSpPr>
            <p:grpSpPr>
              <a:xfrm>
                <a:off x="4032121" y="3033101"/>
                <a:ext cx="355304" cy="375513"/>
                <a:chOff x="4010963" y="3763781"/>
                <a:chExt cx="343665" cy="363212"/>
              </a:xfrm>
            </p:grpSpPr>
            <p:sp>
              <p:nvSpPr>
                <p:cNvPr id="63" name="Google Shape;1723;p96">
                  <a:extLst>
                    <a:ext uri="{FF2B5EF4-FFF2-40B4-BE49-F238E27FC236}">
                      <a16:creationId xmlns:a16="http://schemas.microsoft.com/office/drawing/2014/main" id="{34A6FF7C-26EE-048D-8D60-03FD2C4B2C0F}"/>
                    </a:ext>
                  </a:extLst>
                </p:cNvPr>
                <p:cNvSpPr/>
                <p:nvPr/>
              </p:nvSpPr>
              <p:spPr>
                <a:xfrm>
                  <a:off x="4152415" y="3763781"/>
                  <a:ext cx="202213" cy="221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3" h="7000" extrusionOk="0">
                      <a:moveTo>
                        <a:pt x="3206" y="0"/>
                      </a:moveTo>
                      <a:cubicBezTo>
                        <a:pt x="3000" y="0"/>
                        <a:pt x="2792" y="20"/>
                        <a:pt x="2584" y="58"/>
                      </a:cubicBezTo>
                      <a:cubicBezTo>
                        <a:pt x="1751" y="225"/>
                        <a:pt x="1036" y="701"/>
                        <a:pt x="560" y="1416"/>
                      </a:cubicBezTo>
                      <a:cubicBezTo>
                        <a:pt x="179" y="1987"/>
                        <a:pt x="1" y="2654"/>
                        <a:pt x="24" y="3332"/>
                      </a:cubicBezTo>
                      <a:cubicBezTo>
                        <a:pt x="60" y="3987"/>
                        <a:pt x="274" y="4606"/>
                        <a:pt x="667" y="5107"/>
                      </a:cubicBezTo>
                      <a:lnTo>
                        <a:pt x="596" y="6821"/>
                      </a:lnTo>
                      <a:cubicBezTo>
                        <a:pt x="596" y="6881"/>
                        <a:pt x="620" y="6940"/>
                        <a:pt x="667" y="6964"/>
                      </a:cubicBezTo>
                      <a:cubicBezTo>
                        <a:pt x="691" y="6988"/>
                        <a:pt x="727" y="7000"/>
                        <a:pt x="751" y="7000"/>
                      </a:cubicBezTo>
                      <a:cubicBezTo>
                        <a:pt x="786" y="7000"/>
                        <a:pt x="798" y="7000"/>
                        <a:pt x="834" y="6988"/>
                      </a:cubicBezTo>
                      <a:lnTo>
                        <a:pt x="2382" y="6250"/>
                      </a:lnTo>
                      <a:cubicBezTo>
                        <a:pt x="2653" y="6322"/>
                        <a:pt x="2928" y="6359"/>
                        <a:pt x="3203" y="6359"/>
                      </a:cubicBezTo>
                      <a:cubicBezTo>
                        <a:pt x="3557" y="6359"/>
                        <a:pt x="3910" y="6299"/>
                        <a:pt x="4251" y="6178"/>
                      </a:cubicBezTo>
                      <a:cubicBezTo>
                        <a:pt x="4894" y="5952"/>
                        <a:pt x="5442" y="5523"/>
                        <a:pt x="5811" y="4964"/>
                      </a:cubicBezTo>
                      <a:cubicBezTo>
                        <a:pt x="6132" y="4487"/>
                        <a:pt x="6323" y="3952"/>
                        <a:pt x="6347" y="3380"/>
                      </a:cubicBezTo>
                      <a:cubicBezTo>
                        <a:pt x="6382" y="3249"/>
                        <a:pt x="6311" y="3178"/>
                        <a:pt x="6216" y="3178"/>
                      </a:cubicBezTo>
                      <a:cubicBezTo>
                        <a:pt x="6132" y="3178"/>
                        <a:pt x="6037" y="3237"/>
                        <a:pt x="6037" y="3332"/>
                      </a:cubicBezTo>
                      <a:cubicBezTo>
                        <a:pt x="6013" y="3844"/>
                        <a:pt x="5847" y="4333"/>
                        <a:pt x="5561" y="4749"/>
                      </a:cubicBezTo>
                      <a:cubicBezTo>
                        <a:pt x="5032" y="5547"/>
                        <a:pt x="4142" y="6005"/>
                        <a:pt x="3211" y="6005"/>
                      </a:cubicBezTo>
                      <a:cubicBezTo>
                        <a:pt x="2947" y="6005"/>
                        <a:pt x="2680" y="5969"/>
                        <a:pt x="2418" y="5892"/>
                      </a:cubicBezTo>
                      <a:cubicBezTo>
                        <a:pt x="2404" y="5888"/>
                        <a:pt x="2391" y="5885"/>
                        <a:pt x="2378" y="5885"/>
                      </a:cubicBezTo>
                      <a:cubicBezTo>
                        <a:pt x="2354" y="5885"/>
                        <a:pt x="2329" y="5893"/>
                        <a:pt x="2298" y="5916"/>
                      </a:cubicBezTo>
                      <a:lnTo>
                        <a:pt x="953" y="6547"/>
                      </a:lnTo>
                      <a:lnTo>
                        <a:pt x="1024" y="5047"/>
                      </a:lnTo>
                      <a:cubicBezTo>
                        <a:pt x="1024" y="4999"/>
                        <a:pt x="1013" y="4976"/>
                        <a:pt x="989" y="4928"/>
                      </a:cubicBezTo>
                      <a:cubicBezTo>
                        <a:pt x="215" y="3964"/>
                        <a:pt x="179" y="2618"/>
                        <a:pt x="858" y="1594"/>
                      </a:cubicBezTo>
                      <a:cubicBezTo>
                        <a:pt x="1275" y="975"/>
                        <a:pt x="1917" y="535"/>
                        <a:pt x="2656" y="392"/>
                      </a:cubicBezTo>
                      <a:cubicBezTo>
                        <a:pt x="2846" y="352"/>
                        <a:pt x="3037" y="333"/>
                        <a:pt x="3226" y="333"/>
                      </a:cubicBezTo>
                      <a:cubicBezTo>
                        <a:pt x="3783" y="333"/>
                        <a:pt x="4325" y="500"/>
                        <a:pt x="4787" y="820"/>
                      </a:cubicBezTo>
                      <a:cubicBezTo>
                        <a:pt x="5442" y="1273"/>
                        <a:pt x="5870" y="1939"/>
                        <a:pt x="6013" y="2713"/>
                      </a:cubicBezTo>
                      <a:cubicBezTo>
                        <a:pt x="6024" y="2790"/>
                        <a:pt x="6105" y="2846"/>
                        <a:pt x="6182" y="2846"/>
                      </a:cubicBezTo>
                      <a:cubicBezTo>
                        <a:pt x="6189" y="2846"/>
                        <a:pt x="6197" y="2845"/>
                        <a:pt x="6204" y="2844"/>
                      </a:cubicBezTo>
                      <a:cubicBezTo>
                        <a:pt x="6287" y="2832"/>
                        <a:pt x="6347" y="2737"/>
                        <a:pt x="6335" y="2654"/>
                      </a:cubicBezTo>
                      <a:cubicBezTo>
                        <a:pt x="6192" y="1785"/>
                        <a:pt x="5692" y="1011"/>
                        <a:pt x="4965" y="535"/>
                      </a:cubicBezTo>
                      <a:cubicBezTo>
                        <a:pt x="4438" y="177"/>
                        <a:pt x="3829" y="0"/>
                        <a:pt x="3206" y="0"/>
                      </a:cubicBezTo>
                      <a:close/>
                    </a:path>
                  </a:pathLst>
                </a:custGeom>
                <a:solidFill>
                  <a:srgbClr val="EE7A7D"/>
                </a:solidFill>
                <a:ln>
                  <a:noFill/>
                </a:ln>
              </p:spPr>
              <p:txBody>
                <a:bodyPr spcFirstLastPara="1" wrap="square" lIns="91433" tIns="91433" rIns="91433" bIns="91433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SzPts val="1100"/>
                  </a:pPr>
                  <a:endParaRPr sz="900">
                    <a:solidFill>
                      <a:srgbClr val="E94D4D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4" name="Google Shape;1724;p96">
                  <a:extLst>
                    <a:ext uri="{FF2B5EF4-FFF2-40B4-BE49-F238E27FC236}">
                      <a16:creationId xmlns:a16="http://schemas.microsoft.com/office/drawing/2014/main" id="{DA8F5EDA-FB61-14C0-05F0-B26A77D5EDC0}"/>
                    </a:ext>
                  </a:extLst>
                </p:cNvPr>
                <p:cNvSpPr/>
                <p:nvPr/>
              </p:nvSpPr>
              <p:spPr>
                <a:xfrm>
                  <a:off x="4010963" y="3828662"/>
                  <a:ext cx="299154" cy="2983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43" h="9417" extrusionOk="0">
                      <a:moveTo>
                        <a:pt x="6752" y="5654"/>
                      </a:moveTo>
                      <a:lnTo>
                        <a:pt x="9038" y="6988"/>
                      </a:lnTo>
                      <a:lnTo>
                        <a:pt x="8597" y="7714"/>
                      </a:lnTo>
                      <a:lnTo>
                        <a:pt x="6323" y="6380"/>
                      </a:lnTo>
                      <a:lnTo>
                        <a:pt x="6752" y="5654"/>
                      </a:lnTo>
                      <a:close/>
                      <a:moveTo>
                        <a:pt x="2516" y="1"/>
                      </a:moveTo>
                      <a:cubicBezTo>
                        <a:pt x="2490" y="1"/>
                        <a:pt x="2464" y="7"/>
                        <a:pt x="2441" y="22"/>
                      </a:cubicBezTo>
                      <a:lnTo>
                        <a:pt x="1429" y="618"/>
                      </a:lnTo>
                      <a:cubicBezTo>
                        <a:pt x="1358" y="665"/>
                        <a:pt x="1322" y="773"/>
                        <a:pt x="1370" y="844"/>
                      </a:cubicBezTo>
                      <a:lnTo>
                        <a:pt x="1477" y="1023"/>
                      </a:lnTo>
                      <a:lnTo>
                        <a:pt x="1060" y="1249"/>
                      </a:lnTo>
                      <a:cubicBezTo>
                        <a:pt x="620" y="1463"/>
                        <a:pt x="298" y="1856"/>
                        <a:pt x="144" y="2320"/>
                      </a:cubicBezTo>
                      <a:cubicBezTo>
                        <a:pt x="1" y="2773"/>
                        <a:pt x="25" y="3273"/>
                        <a:pt x="251" y="3713"/>
                      </a:cubicBezTo>
                      <a:cubicBezTo>
                        <a:pt x="548" y="4297"/>
                        <a:pt x="1668" y="5547"/>
                        <a:pt x="2620" y="6511"/>
                      </a:cubicBezTo>
                      <a:cubicBezTo>
                        <a:pt x="2644" y="6547"/>
                        <a:pt x="2692" y="6559"/>
                        <a:pt x="2739" y="6559"/>
                      </a:cubicBezTo>
                      <a:cubicBezTo>
                        <a:pt x="2787" y="6559"/>
                        <a:pt x="2822" y="6547"/>
                        <a:pt x="2858" y="6511"/>
                      </a:cubicBezTo>
                      <a:cubicBezTo>
                        <a:pt x="2918" y="6452"/>
                        <a:pt x="2918" y="6333"/>
                        <a:pt x="2858" y="6273"/>
                      </a:cubicBezTo>
                      <a:cubicBezTo>
                        <a:pt x="1679" y="5083"/>
                        <a:pt x="775" y="4011"/>
                        <a:pt x="548" y="3570"/>
                      </a:cubicBezTo>
                      <a:cubicBezTo>
                        <a:pt x="191" y="2832"/>
                        <a:pt x="477" y="1927"/>
                        <a:pt x="1203" y="1546"/>
                      </a:cubicBezTo>
                      <a:lnTo>
                        <a:pt x="1632" y="1320"/>
                      </a:lnTo>
                      <a:lnTo>
                        <a:pt x="2572" y="2916"/>
                      </a:lnTo>
                      <a:cubicBezTo>
                        <a:pt x="2477" y="2951"/>
                        <a:pt x="2394" y="2999"/>
                        <a:pt x="2322" y="3070"/>
                      </a:cubicBezTo>
                      <a:cubicBezTo>
                        <a:pt x="1941" y="3404"/>
                        <a:pt x="1882" y="3951"/>
                        <a:pt x="2168" y="4356"/>
                      </a:cubicBezTo>
                      <a:cubicBezTo>
                        <a:pt x="2322" y="4559"/>
                        <a:pt x="4906" y="7154"/>
                        <a:pt x="5120" y="7297"/>
                      </a:cubicBezTo>
                      <a:cubicBezTo>
                        <a:pt x="5275" y="7416"/>
                        <a:pt x="5489" y="7476"/>
                        <a:pt x="5680" y="7476"/>
                      </a:cubicBezTo>
                      <a:cubicBezTo>
                        <a:pt x="5954" y="7476"/>
                        <a:pt x="6204" y="7380"/>
                        <a:pt x="6394" y="7154"/>
                      </a:cubicBezTo>
                      <a:cubicBezTo>
                        <a:pt x="6466" y="7083"/>
                        <a:pt x="6513" y="6988"/>
                        <a:pt x="6561" y="6904"/>
                      </a:cubicBezTo>
                      <a:lnTo>
                        <a:pt x="8156" y="7833"/>
                      </a:lnTo>
                      <a:lnTo>
                        <a:pt x="7930" y="8262"/>
                      </a:lnTo>
                      <a:cubicBezTo>
                        <a:pt x="7654" y="8781"/>
                        <a:pt x="7123" y="9083"/>
                        <a:pt x="6580" y="9083"/>
                      </a:cubicBezTo>
                      <a:cubicBezTo>
                        <a:pt x="6352" y="9083"/>
                        <a:pt x="6121" y="9029"/>
                        <a:pt x="5906" y="8916"/>
                      </a:cubicBezTo>
                      <a:cubicBezTo>
                        <a:pt x="5478" y="8702"/>
                        <a:pt x="4477" y="7869"/>
                        <a:pt x="3334" y="6749"/>
                      </a:cubicBezTo>
                      <a:cubicBezTo>
                        <a:pt x="3305" y="6720"/>
                        <a:pt x="3260" y="6705"/>
                        <a:pt x="3215" y="6705"/>
                      </a:cubicBezTo>
                      <a:cubicBezTo>
                        <a:pt x="3171" y="6705"/>
                        <a:pt x="3126" y="6720"/>
                        <a:pt x="3096" y="6749"/>
                      </a:cubicBezTo>
                      <a:cubicBezTo>
                        <a:pt x="3037" y="6809"/>
                        <a:pt x="3037" y="6928"/>
                        <a:pt x="3096" y="6988"/>
                      </a:cubicBezTo>
                      <a:cubicBezTo>
                        <a:pt x="4287" y="8142"/>
                        <a:pt x="5275" y="8976"/>
                        <a:pt x="5740" y="9214"/>
                      </a:cubicBezTo>
                      <a:cubicBezTo>
                        <a:pt x="5990" y="9357"/>
                        <a:pt x="6275" y="9416"/>
                        <a:pt x="6561" y="9416"/>
                      </a:cubicBezTo>
                      <a:cubicBezTo>
                        <a:pt x="6752" y="9416"/>
                        <a:pt x="6942" y="9381"/>
                        <a:pt x="7144" y="9321"/>
                      </a:cubicBezTo>
                      <a:cubicBezTo>
                        <a:pt x="7597" y="9178"/>
                        <a:pt x="7990" y="8845"/>
                        <a:pt x="8216" y="8416"/>
                      </a:cubicBezTo>
                      <a:lnTo>
                        <a:pt x="8430" y="8000"/>
                      </a:lnTo>
                      <a:lnTo>
                        <a:pt x="8609" y="8107"/>
                      </a:lnTo>
                      <a:cubicBezTo>
                        <a:pt x="8645" y="8119"/>
                        <a:pt x="8668" y="8131"/>
                        <a:pt x="8704" y="8131"/>
                      </a:cubicBezTo>
                      <a:cubicBezTo>
                        <a:pt x="8764" y="8131"/>
                        <a:pt x="8823" y="8107"/>
                        <a:pt x="8847" y="8047"/>
                      </a:cubicBezTo>
                      <a:lnTo>
                        <a:pt x="9442" y="7035"/>
                      </a:lnTo>
                      <a:cubicBezTo>
                        <a:pt x="9419" y="6976"/>
                        <a:pt x="9419" y="6928"/>
                        <a:pt x="9419" y="6880"/>
                      </a:cubicBezTo>
                      <a:cubicBezTo>
                        <a:pt x="9407" y="6845"/>
                        <a:pt x="9371" y="6809"/>
                        <a:pt x="9347" y="6785"/>
                      </a:cubicBezTo>
                      <a:lnTo>
                        <a:pt x="6787" y="5273"/>
                      </a:lnTo>
                      <a:cubicBezTo>
                        <a:pt x="6765" y="5262"/>
                        <a:pt x="6740" y="5257"/>
                        <a:pt x="6713" y="5257"/>
                      </a:cubicBezTo>
                      <a:cubicBezTo>
                        <a:pt x="6655" y="5257"/>
                        <a:pt x="6594" y="5283"/>
                        <a:pt x="6561" y="5333"/>
                      </a:cubicBezTo>
                      <a:lnTo>
                        <a:pt x="5966" y="6345"/>
                      </a:lnTo>
                      <a:cubicBezTo>
                        <a:pt x="5930" y="6392"/>
                        <a:pt x="5930" y="6440"/>
                        <a:pt x="5954" y="6476"/>
                      </a:cubicBezTo>
                      <a:cubicBezTo>
                        <a:pt x="5966" y="6523"/>
                        <a:pt x="5990" y="6559"/>
                        <a:pt x="6025" y="6583"/>
                      </a:cubicBezTo>
                      <a:lnTo>
                        <a:pt x="6251" y="6714"/>
                      </a:lnTo>
                      <a:lnTo>
                        <a:pt x="6228" y="6749"/>
                      </a:lnTo>
                      <a:cubicBezTo>
                        <a:pt x="6204" y="6809"/>
                        <a:pt x="6168" y="6869"/>
                        <a:pt x="6132" y="6928"/>
                      </a:cubicBezTo>
                      <a:cubicBezTo>
                        <a:pt x="6008" y="7067"/>
                        <a:pt x="5834" y="7141"/>
                        <a:pt x="5659" y="7141"/>
                      </a:cubicBezTo>
                      <a:cubicBezTo>
                        <a:pt x="5534" y="7141"/>
                        <a:pt x="5408" y="7103"/>
                        <a:pt x="5299" y="7023"/>
                      </a:cubicBezTo>
                      <a:cubicBezTo>
                        <a:pt x="5120" y="6880"/>
                        <a:pt x="2561" y="4321"/>
                        <a:pt x="2418" y="4142"/>
                      </a:cubicBezTo>
                      <a:cubicBezTo>
                        <a:pt x="2227" y="3892"/>
                        <a:pt x="2275" y="3535"/>
                        <a:pt x="2513" y="3309"/>
                      </a:cubicBezTo>
                      <a:cubicBezTo>
                        <a:pt x="2561" y="3273"/>
                        <a:pt x="2620" y="3237"/>
                        <a:pt x="2692" y="3213"/>
                      </a:cubicBezTo>
                      <a:lnTo>
                        <a:pt x="2727" y="3189"/>
                      </a:lnTo>
                      <a:lnTo>
                        <a:pt x="2858" y="3416"/>
                      </a:lnTo>
                      <a:cubicBezTo>
                        <a:pt x="2882" y="3475"/>
                        <a:pt x="2942" y="3511"/>
                        <a:pt x="3001" y="3511"/>
                      </a:cubicBezTo>
                      <a:cubicBezTo>
                        <a:pt x="3037" y="3511"/>
                        <a:pt x="3061" y="3487"/>
                        <a:pt x="3096" y="3475"/>
                      </a:cubicBezTo>
                      <a:lnTo>
                        <a:pt x="4108" y="2880"/>
                      </a:lnTo>
                      <a:cubicBezTo>
                        <a:pt x="4144" y="2844"/>
                        <a:pt x="4168" y="2820"/>
                        <a:pt x="4180" y="2773"/>
                      </a:cubicBezTo>
                      <a:cubicBezTo>
                        <a:pt x="4192" y="2737"/>
                        <a:pt x="4180" y="2689"/>
                        <a:pt x="4168" y="2642"/>
                      </a:cubicBezTo>
                      <a:lnTo>
                        <a:pt x="3442" y="1404"/>
                      </a:lnTo>
                      <a:cubicBezTo>
                        <a:pt x="3409" y="1355"/>
                        <a:pt x="3348" y="1322"/>
                        <a:pt x="3290" y="1322"/>
                      </a:cubicBezTo>
                      <a:cubicBezTo>
                        <a:pt x="3264" y="1322"/>
                        <a:pt x="3238" y="1329"/>
                        <a:pt x="3215" y="1344"/>
                      </a:cubicBezTo>
                      <a:cubicBezTo>
                        <a:pt x="3144" y="1392"/>
                        <a:pt x="3108" y="1499"/>
                        <a:pt x="3156" y="1570"/>
                      </a:cubicBezTo>
                      <a:lnTo>
                        <a:pt x="3787" y="2654"/>
                      </a:lnTo>
                      <a:lnTo>
                        <a:pt x="3061" y="3082"/>
                      </a:lnTo>
                      <a:lnTo>
                        <a:pt x="1727" y="808"/>
                      </a:lnTo>
                      <a:lnTo>
                        <a:pt x="2453" y="380"/>
                      </a:lnTo>
                      <a:lnTo>
                        <a:pt x="2822" y="1011"/>
                      </a:lnTo>
                      <a:cubicBezTo>
                        <a:pt x="2855" y="1060"/>
                        <a:pt x="2917" y="1087"/>
                        <a:pt x="2975" y="1087"/>
                      </a:cubicBezTo>
                      <a:cubicBezTo>
                        <a:pt x="3001" y="1087"/>
                        <a:pt x="3027" y="1081"/>
                        <a:pt x="3049" y="1070"/>
                      </a:cubicBezTo>
                      <a:cubicBezTo>
                        <a:pt x="3120" y="1023"/>
                        <a:pt x="3156" y="915"/>
                        <a:pt x="3108" y="844"/>
                      </a:cubicBezTo>
                      <a:lnTo>
                        <a:pt x="2656" y="82"/>
                      </a:lnTo>
                      <a:cubicBezTo>
                        <a:pt x="2631" y="33"/>
                        <a:pt x="2573" y="1"/>
                        <a:pt x="2516" y="1"/>
                      </a:cubicBezTo>
                      <a:close/>
                    </a:path>
                  </a:pathLst>
                </a:custGeom>
                <a:solidFill>
                  <a:srgbClr val="EE7A7D"/>
                </a:solidFill>
                <a:ln>
                  <a:noFill/>
                </a:ln>
              </p:spPr>
              <p:txBody>
                <a:bodyPr spcFirstLastPara="1" wrap="square" lIns="91433" tIns="91433" rIns="91433" bIns="91433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SzPts val="1100"/>
                  </a:pPr>
                  <a:endParaRPr sz="900">
                    <a:solidFill>
                      <a:srgbClr val="E94D4D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5" name="Google Shape;1725;p96">
                  <a:extLst>
                    <a:ext uri="{FF2B5EF4-FFF2-40B4-BE49-F238E27FC236}">
                      <a16:creationId xmlns:a16="http://schemas.microsoft.com/office/drawing/2014/main" id="{12BBDB2D-B9E5-E7A2-891A-C606320B4E2E}"/>
                    </a:ext>
                  </a:extLst>
                </p:cNvPr>
                <p:cNvSpPr/>
                <p:nvPr/>
              </p:nvSpPr>
              <p:spPr>
                <a:xfrm>
                  <a:off x="4187104" y="3787731"/>
                  <a:ext cx="133943" cy="1465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8" h="4625" extrusionOk="0">
                      <a:moveTo>
                        <a:pt x="2742" y="0"/>
                      </a:moveTo>
                      <a:cubicBezTo>
                        <a:pt x="2716" y="0"/>
                        <a:pt x="2690" y="6"/>
                        <a:pt x="2668" y="17"/>
                      </a:cubicBezTo>
                      <a:cubicBezTo>
                        <a:pt x="2596" y="64"/>
                        <a:pt x="2561" y="171"/>
                        <a:pt x="2608" y="243"/>
                      </a:cubicBezTo>
                      <a:lnTo>
                        <a:pt x="2763" y="493"/>
                      </a:lnTo>
                      <a:cubicBezTo>
                        <a:pt x="2549" y="433"/>
                        <a:pt x="2346" y="398"/>
                        <a:pt x="2120" y="398"/>
                      </a:cubicBezTo>
                      <a:cubicBezTo>
                        <a:pt x="953" y="398"/>
                        <a:pt x="1" y="1350"/>
                        <a:pt x="1" y="2505"/>
                      </a:cubicBezTo>
                      <a:cubicBezTo>
                        <a:pt x="1" y="3672"/>
                        <a:pt x="953" y="4624"/>
                        <a:pt x="2120" y="4624"/>
                      </a:cubicBezTo>
                      <a:cubicBezTo>
                        <a:pt x="3275" y="4624"/>
                        <a:pt x="4228" y="3672"/>
                        <a:pt x="4228" y="2505"/>
                      </a:cubicBezTo>
                      <a:cubicBezTo>
                        <a:pt x="4228" y="2362"/>
                        <a:pt x="4204" y="2195"/>
                        <a:pt x="4168" y="2029"/>
                      </a:cubicBezTo>
                      <a:cubicBezTo>
                        <a:pt x="4158" y="1958"/>
                        <a:pt x="4096" y="1904"/>
                        <a:pt x="4012" y="1904"/>
                      </a:cubicBezTo>
                      <a:cubicBezTo>
                        <a:pt x="3998" y="1904"/>
                        <a:pt x="3982" y="1906"/>
                        <a:pt x="3966" y="1910"/>
                      </a:cubicBezTo>
                      <a:cubicBezTo>
                        <a:pt x="3870" y="1922"/>
                        <a:pt x="3811" y="2017"/>
                        <a:pt x="3847" y="2124"/>
                      </a:cubicBezTo>
                      <a:cubicBezTo>
                        <a:pt x="3870" y="2255"/>
                        <a:pt x="3894" y="2386"/>
                        <a:pt x="3894" y="2517"/>
                      </a:cubicBezTo>
                      <a:cubicBezTo>
                        <a:pt x="3894" y="3505"/>
                        <a:pt x="3085" y="4303"/>
                        <a:pt x="2108" y="4303"/>
                      </a:cubicBezTo>
                      <a:cubicBezTo>
                        <a:pt x="1120" y="4303"/>
                        <a:pt x="322" y="3505"/>
                        <a:pt x="322" y="2517"/>
                      </a:cubicBezTo>
                      <a:cubicBezTo>
                        <a:pt x="322" y="1541"/>
                        <a:pt x="1120" y="731"/>
                        <a:pt x="2108" y="731"/>
                      </a:cubicBezTo>
                      <a:cubicBezTo>
                        <a:pt x="2299" y="731"/>
                        <a:pt x="2477" y="767"/>
                        <a:pt x="2656" y="826"/>
                      </a:cubicBezTo>
                      <a:lnTo>
                        <a:pt x="2299" y="910"/>
                      </a:lnTo>
                      <a:cubicBezTo>
                        <a:pt x="2204" y="933"/>
                        <a:pt x="2144" y="1017"/>
                        <a:pt x="2180" y="1124"/>
                      </a:cubicBezTo>
                      <a:cubicBezTo>
                        <a:pt x="2190" y="1195"/>
                        <a:pt x="2260" y="1248"/>
                        <a:pt x="2339" y="1248"/>
                      </a:cubicBezTo>
                      <a:cubicBezTo>
                        <a:pt x="2353" y="1248"/>
                        <a:pt x="2368" y="1247"/>
                        <a:pt x="2382" y="1243"/>
                      </a:cubicBezTo>
                      <a:lnTo>
                        <a:pt x="3204" y="1052"/>
                      </a:lnTo>
                      <a:cubicBezTo>
                        <a:pt x="3311" y="1017"/>
                        <a:pt x="3370" y="898"/>
                        <a:pt x="3311" y="791"/>
                      </a:cubicBezTo>
                      <a:lnTo>
                        <a:pt x="2894" y="76"/>
                      </a:lnTo>
                      <a:cubicBezTo>
                        <a:pt x="2861" y="27"/>
                        <a:pt x="2800" y="0"/>
                        <a:pt x="2742" y="0"/>
                      </a:cubicBezTo>
                      <a:close/>
                    </a:path>
                  </a:pathLst>
                </a:custGeom>
                <a:solidFill>
                  <a:srgbClr val="EE7A7D"/>
                </a:solidFill>
                <a:ln>
                  <a:noFill/>
                </a:ln>
              </p:spPr>
              <p:txBody>
                <a:bodyPr spcFirstLastPara="1" wrap="square" lIns="91433" tIns="91433" rIns="91433" bIns="91433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SzPts val="1100"/>
                  </a:pPr>
                  <a:endParaRPr sz="900">
                    <a:solidFill>
                      <a:srgbClr val="E94D4D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" name="Google Shape;1726;p96">
                  <a:extLst>
                    <a:ext uri="{FF2B5EF4-FFF2-40B4-BE49-F238E27FC236}">
                      <a16:creationId xmlns:a16="http://schemas.microsoft.com/office/drawing/2014/main" id="{7EF7E144-707C-50A9-871A-71BB20045988}"/>
                    </a:ext>
                  </a:extLst>
                </p:cNvPr>
                <p:cNvSpPr/>
                <p:nvPr/>
              </p:nvSpPr>
              <p:spPr>
                <a:xfrm>
                  <a:off x="4220685" y="3840669"/>
                  <a:ext cx="39632" cy="524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1" h="1656" extrusionOk="0">
                      <a:moveTo>
                        <a:pt x="572" y="1"/>
                      </a:moveTo>
                      <a:cubicBezTo>
                        <a:pt x="274" y="1"/>
                        <a:pt x="12" y="239"/>
                        <a:pt x="12" y="524"/>
                      </a:cubicBezTo>
                      <a:cubicBezTo>
                        <a:pt x="12" y="608"/>
                        <a:pt x="96" y="679"/>
                        <a:pt x="179" y="679"/>
                      </a:cubicBezTo>
                      <a:cubicBezTo>
                        <a:pt x="274" y="679"/>
                        <a:pt x="346" y="608"/>
                        <a:pt x="346" y="524"/>
                      </a:cubicBezTo>
                      <a:cubicBezTo>
                        <a:pt x="346" y="417"/>
                        <a:pt x="429" y="322"/>
                        <a:pt x="548" y="322"/>
                      </a:cubicBezTo>
                      <a:lnTo>
                        <a:pt x="608" y="322"/>
                      </a:lnTo>
                      <a:cubicBezTo>
                        <a:pt x="655" y="322"/>
                        <a:pt x="667" y="358"/>
                        <a:pt x="691" y="370"/>
                      </a:cubicBezTo>
                      <a:cubicBezTo>
                        <a:pt x="703" y="382"/>
                        <a:pt x="703" y="417"/>
                        <a:pt x="691" y="429"/>
                      </a:cubicBezTo>
                      <a:lnTo>
                        <a:pt x="48" y="1382"/>
                      </a:lnTo>
                      <a:cubicBezTo>
                        <a:pt x="12" y="1429"/>
                        <a:pt x="1" y="1501"/>
                        <a:pt x="36" y="1560"/>
                      </a:cubicBezTo>
                      <a:cubicBezTo>
                        <a:pt x="60" y="1620"/>
                        <a:pt x="120" y="1656"/>
                        <a:pt x="179" y="1656"/>
                      </a:cubicBezTo>
                      <a:lnTo>
                        <a:pt x="1072" y="1656"/>
                      </a:lnTo>
                      <a:cubicBezTo>
                        <a:pt x="1167" y="1656"/>
                        <a:pt x="1239" y="1572"/>
                        <a:pt x="1239" y="1489"/>
                      </a:cubicBezTo>
                      <a:cubicBezTo>
                        <a:pt x="1251" y="1406"/>
                        <a:pt x="1179" y="1322"/>
                        <a:pt x="1084" y="1322"/>
                      </a:cubicBezTo>
                      <a:lnTo>
                        <a:pt x="513" y="1322"/>
                      </a:lnTo>
                      <a:lnTo>
                        <a:pt x="989" y="620"/>
                      </a:lnTo>
                      <a:cubicBezTo>
                        <a:pt x="1072" y="513"/>
                        <a:pt x="1072" y="358"/>
                        <a:pt x="1001" y="227"/>
                      </a:cubicBezTo>
                      <a:cubicBezTo>
                        <a:pt x="929" y="84"/>
                        <a:pt x="786" y="1"/>
                        <a:pt x="632" y="1"/>
                      </a:cubicBezTo>
                      <a:close/>
                    </a:path>
                  </a:pathLst>
                </a:custGeom>
                <a:solidFill>
                  <a:srgbClr val="EE7A7D"/>
                </a:solidFill>
                <a:ln>
                  <a:noFill/>
                </a:ln>
              </p:spPr>
              <p:txBody>
                <a:bodyPr spcFirstLastPara="1" wrap="square" lIns="91433" tIns="91433" rIns="91433" bIns="91433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SzPts val="1100"/>
                  </a:pPr>
                  <a:endParaRPr sz="900">
                    <a:solidFill>
                      <a:srgbClr val="E94D4D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7" name="Google Shape;1727;p96">
                  <a:extLst>
                    <a:ext uri="{FF2B5EF4-FFF2-40B4-BE49-F238E27FC236}">
                      <a16:creationId xmlns:a16="http://schemas.microsoft.com/office/drawing/2014/main" id="{FAFDBA35-0039-8442-4D32-02108F8F161C}"/>
                    </a:ext>
                  </a:extLst>
                </p:cNvPr>
                <p:cNvSpPr/>
                <p:nvPr/>
              </p:nvSpPr>
              <p:spPr>
                <a:xfrm>
                  <a:off x="4259905" y="3840669"/>
                  <a:ext cx="29082" cy="520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8" h="1644" extrusionOk="0">
                      <a:moveTo>
                        <a:pt x="156" y="1"/>
                      </a:moveTo>
                      <a:cubicBezTo>
                        <a:pt x="72" y="1"/>
                        <a:pt x="1" y="72"/>
                        <a:pt x="1" y="167"/>
                      </a:cubicBezTo>
                      <a:lnTo>
                        <a:pt x="1" y="870"/>
                      </a:lnTo>
                      <a:cubicBezTo>
                        <a:pt x="1" y="953"/>
                        <a:pt x="72" y="1025"/>
                        <a:pt x="156" y="1025"/>
                      </a:cubicBezTo>
                      <a:lnTo>
                        <a:pt x="596" y="1025"/>
                      </a:lnTo>
                      <a:lnTo>
                        <a:pt x="596" y="1477"/>
                      </a:lnTo>
                      <a:cubicBezTo>
                        <a:pt x="596" y="1560"/>
                        <a:pt x="668" y="1644"/>
                        <a:pt x="751" y="1644"/>
                      </a:cubicBezTo>
                      <a:cubicBezTo>
                        <a:pt x="846" y="1644"/>
                        <a:pt x="918" y="1560"/>
                        <a:pt x="918" y="1477"/>
                      </a:cubicBezTo>
                      <a:lnTo>
                        <a:pt x="918" y="846"/>
                      </a:lnTo>
                      <a:lnTo>
                        <a:pt x="918" y="155"/>
                      </a:lnTo>
                      <a:cubicBezTo>
                        <a:pt x="918" y="72"/>
                        <a:pt x="846" y="1"/>
                        <a:pt x="739" y="1"/>
                      </a:cubicBezTo>
                      <a:cubicBezTo>
                        <a:pt x="656" y="1"/>
                        <a:pt x="584" y="72"/>
                        <a:pt x="584" y="167"/>
                      </a:cubicBezTo>
                      <a:lnTo>
                        <a:pt x="584" y="703"/>
                      </a:lnTo>
                      <a:lnTo>
                        <a:pt x="322" y="703"/>
                      </a:lnTo>
                      <a:lnTo>
                        <a:pt x="322" y="167"/>
                      </a:lnTo>
                      <a:cubicBezTo>
                        <a:pt x="322" y="72"/>
                        <a:pt x="251" y="1"/>
                        <a:pt x="156" y="1"/>
                      </a:cubicBezTo>
                      <a:close/>
                    </a:path>
                  </a:pathLst>
                </a:custGeom>
                <a:solidFill>
                  <a:srgbClr val="EE7A7D"/>
                </a:solidFill>
                <a:ln>
                  <a:noFill/>
                </a:ln>
              </p:spPr>
              <p:txBody>
                <a:bodyPr spcFirstLastPara="1" wrap="square" lIns="91433" tIns="91433" rIns="91433" bIns="91433" anchor="ctr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  <a:buSzPts val="1100"/>
                  </a:pPr>
                  <a:endParaRPr sz="900">
                    <a:solidFill>
                      <a:srgbClr val="E94D4D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26" name="Google Shape;1730;p96">
              <a:extLst>
                <a:ext uri="{FF2B5EF4-FFF2-40B4-BE49-F238E27FC236}">
                  <a16:creationId xmlns:a16="http://schemas.microsoft.com/office/drawing/2014/main" id="{7BEA8899-ABBD-E016-E83F-0F89B2CB6949}"/>
                </a:ext>
              </a:extLst>
            </p:cNvPr>
            <p:cNvSpPr/>
            <p:nvPr/>
          </p:nvSpPr>
          <p:spPr>
            <a:xfrm rot="3953607" flipH="1">
              <a:off x="7769585" y="1115939"/>
              <a:ext cx="803351" cy="882131"/>
            </a:xfrm>
            <a:custGeom>
              <a:avLst/>
              <a:gdLst/>
              <a:ahLst/>
              <a:cxnLst/>
              <a:rect l="l" t="t" r="r" b="b"/>
              <a:pathLst>
                <a:path w="21134" h="22840" extrusionOk="0">
                  <a:moveTo>
                    <a:pt x="10576" y="1528"/>
                  </a:moveTo>
                  <a:cubicBezTo>
                    <a:pt x="11644" y="1528"/>
                    <a:pt x="12729" y="1750"/>
                    <a:pt x="13764" y="2218"/>
                  </a:cubicBezTo>
                  <a:cubicBezTo>
                    <a:pt x="17669" y="3992"/>
                    <a:pt x="19395" y="8576"/>
                    <a:pt x="17633" y="12481"/>
                  </a:cubicBezTo>
                  <a:cubicBezTo>
                    <a:pt x="16331" y="15339"/>
                    <a:pt x="13515" y="17030"/>
                    <a:pt x="10564" y="17030"/>
                  </a:cubicBezTo>
                  <a:cubicBezTo>
                    <a:pt x="9495" y="17030"/>
                    <a:pt x="8409" y="16808"/>
                    <a:pt x="7370" y="16339"/>
                  </a:cubicBezTo>
                  <a:cubicBezTo>
                    <a:pt x="3477" y="14577"/>
                    <a:pt x="1750" y="9981"/>
                    <a:pt x="3512" y="6088"/>
                  </a:cubicBezTo>
                  <a:cubicBezTo>
                    <a:pt x="4806" y="3221"/>
                    <a:pt x="7627" y="1528"/>
                    <a:pt x="10576" y="1528"/>
                  </a:cubicBezTo>
                  <a:close/>
                  <a:moveTo>
                    <a:pt x="10580" y="1"/>
                  </a:moveTo>
                  <a:cubicBezTo>
                    <a:pt x="7046" y="1"/>
                    <a:pt x="3667" y="2029"/>
                    <a:pt x="2119" y="5457"/>
                  </a:cubicBezTo>
                  <a:cubicBezTo>
                    <a:pt x="0" y="10124"/>
                    <a:pt x="2072" y="15613"/>
                    <a:pt x="6739" y="17732"/>
                  </a:cubicBezTo>
                  <a:cubicBezTo>
                    <a:pt x="7972" y="18295"/>
                    <a:pt x="9261" y="18558"/>
                    <a:pt x="10534" y="18558"/>
                  </a:cubicBezTo>
                  <a:cubicBezTo>
                    <a:pt x="10822" y="18558"/>
                    <a:pt x="11109" y="18544"/>
                    <a:pt x="11394" y="18518"/>
                  </a:cubicBezTo>
                  <a:lnTo>
                    <a:pt x="15669" y="22840"/>
                  </a:lnTo>
                  <a:lnTo>
                    <a:pt x="16050" y="16768"/>
                  </a:lnTo>
                  <a:cubicBezTo>
                    <a:pt x="17300" y="15851"/>
                    <a:pt x="18336" y="14625"/>
                    <a:pt x="19026" y="13112"/>
                  </a:cubicBezTo>
                  <a:cubicBezTo>
                    <a:pt x="21134" y="8445"/>
                    <a:pt x="19062" y="2944"/>
                    <a:pt x="14395" y="825"/>
                  </a:cubicBezTo>
                  <a:cubicBezTo>
                    <a:pt x="13156" y="266"/>
                    <a:pt x="11858" y="1"/>
                    <a:pt x="10580" y="1"/>
                  </a:cubicBezTo>
                  <a:close/>
                </a:path>
              </a:pathLst>
            </a:custGeom>
            <a:solidFill>
              <a:srgbClr val="52C2E0"/>
            </a:solidFill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>
                <a:buClr>
                  <a:schemeClr val="dk1"/>
                </a:buClr>
                <a:buSzPts val="1400"/>
              </a:pPr>
              <a:endParaRPr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7" name="Google Shape;1731;p96">
              <a:extLst>
                <a:ext uri="{FF2B5EF4-FFF2-40B4-BE49-F238E27FC236}">
                  <a16:creationId xmlns:a16="http://schemas.microsoft.com/office/drawing/2014/main" id="{B72FF9B2-C842-BE57-6377-8427E6AFB157}"/>
                </a:ext>
              </a:extLst>
            </p:cNvPr>
            <p:cNvGrpSpPr/>
            <p:nvPr/>
          </p:nvGrpSpPr>
          <p:grpSpPr>
            <a:xfrm>
              <a:off x="8074217" y="1358069"/>
              <a:ext cx="343123" cy="358920"/>
              <a:chOff x="2838803" y="3251684"/>
              <a:chExt cx="359015" cy="358633"/>
            </a:xfrm>
            <a:solidFill>
              <a:srgbClr val="52C2E0"/>
            </a:solidFill>
          </p:grpSpPr>
          <p:grpSp>
            <p:nvGrpSpPr>
              <p:cNvPr id="50" name="Google Shape;1732;p96">
                <a:extLst>
                  <a:ext uri="{FF2B5EF4-FFF2-40B4-BE49-F238E27FC236}">
                    <a16:creationId xmlns:a16="http://schemas.microsoft.com/office/drawing/2014/main" id="{75F92BAA-0AAA-B969-3DFC-405558B82E31}"/>
                  </a:ext>
                </a:extLst>
              </p:cNvPr>
              <p:cNvGrpSpPr/>
              <p:nvPr/>
            </p:nvGrpSpPr>
            <p:grpSpPr>
              <a:xfrm>
                <a:off x="2838803" y="3251684"/>
                <a:ext cx="359015" cy="358633"/>
                <a:chOff x="1309875" y="1499912"/>
                <a:chExt cx="359015" cy="358633"/>
              </a:xfrm>
              <a:grpFill/>
            </p:grpSpPr>
            <p:sp>
              <p:nvSpPr>
                <p:cNvPr id="55" name="Google Shape;1733;p96">
                  <a:extLst>
                    <a:ext uri="{FF2B5EF4-FFF2-40B4-BE49-F238E27FC236}">
                      <a16:creationId xmlns:a16="http://schemas.microsoft.com/office/drawing/2014/main" id="{81EB3ED2-2769-CF32-28C3-9B27343F66FC}"/>
                    </a:ext>
                  </a:extLst>
                </p:cNvPr>
                <p:cNvSpPr/>
                <p:nvPr/>
              </p:nvSpPr>
              <p:spPr>
                <a:xfrm>
                  <a:off x="1309875" y="1499912"/>
                  <a:ext cx="133708" cy="204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04" h="6435" extrusionOk="0">
                      <a:moveTo>
                        <a:pt x="1310" y="0"/>
                      </a:moveTo>
                      <a:cubicBezTo>
                        <a:pt x="608" y="0"/>
                        <a:pt x="24" y="560"/>
                        <a:pt x="24" y="1274"/>
                      </a:cubicBezTo>
                      <a:cubicBezTo>
                        <a:pt x="36" y="6323"/>
                        <a:pt x="0" y="6037"/>
                        <a:pt x="72" y="6311"/>
                      </a:cubicBezTo>
                      <a:cubicBezTo>
                        <a:pt x="82" y="6381"/>
                        <a:pt x="152" y="6435"/>
                        <a:pt x="231" y="6435"/>
                      </a:cubicBezTo>
                      <a:cubicBezTo>
                        <a:pt x="246" y="6435"/>
                        <a:pt x="260" y="6433"/>
                        <a:pt x="274" y="6430"/>
                      </a:cubicBezTo>
                      <a:cubicBezTo>
                        <a:pt x="370" y="6394"/>
                        <a:pt x="429" y="6311"/>
                        <a:pt x="393" y="6215"/>
                      </a:cubicBezTo>
                      <a:cubicBezTo>
                        <a:pt x="358" y="6013"/>
                        <a:pt x="381" y="6180"/>
                        <a:pt x="370" y="1262"/>
                      </a:cubicBezTo>
                      <a:cubicBezTo>
                        <a:pt x="370" y="739"/>
                        <a:pt x="786" y="322"/>
                        <a:pt x="1310" y="322"/>
                      </a:cubicBezTo>
                      <a:lnTo>
                        <a:pt x="4049" y="322"/>
                      </a:lnTo>
                      <a:cubicBezTo>
                        <a:pt x="4132" y="322"/>
                        <a:pt x="4203" y="250"/>
                        <a:pt x="4203" y="167"/>
                      </a:cubicBezTo>
                      <a:cubicBezTo>
                        <a:pt x="4203" y="72"/>
                        <a:pt x="4132" y="0"/>
                        <a:pt x="404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33" tIns="91433" rIns="91433" bIns="91433" anchor="ctr" anchorCtr="0">
                  <a:noAutofit/>
                </a:bodyPr>
                <a:lstStyle/>
                <a:p>
                  <a:pPr>
                    <a:buClr>
                      <a:schemeClr val="dk1"/>
                    </a:buClr>
                    <a:buSzPts val="1400"/>
                  </a:pPr>
                  <a:endParaRPr sz="105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" name="Google Shape;1734;p96">
                  <a:extLst>
                    <a:ext uri="{FF2B5EF4-FFF2-40B4-BE49-F238E27FC236}">
                      <a16:creationId xmlns:a16="http://schemas.microsoft.com/office/drawing/2014/main" id="{0D4E2BDA-A0E1-EB75-7F81-6F5650DE5938}"/>
                    </a:ext>
                  </a:extLst>
                </p:cNvPr>
                <p:cNvSpPr/>
                <p:nvPr/>
              </p:nvSpPr>
              <p:spPr>
                <a:xfrm>
                  <a:off x="1454524" y="1499912"/>
                  <a:ext cx="213602" cy="1234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16" h="3882" extrusionOk="0">
                      <a:moveTo>
                        <a:pt x="167" y="0"/>
                      </a:moveTo>
                      <a:cubicBezTo>
                        <a:pt x="72" y="0"/>
                        <a:pt x="1" y="72"/>
                        <a:pt x="1" y="167"/>
                      </a:cubicBezTo>
                      <a:cubicBezTo>
                        <a:pt x="1" y="250"/>
                        <a:pt x="72" y="322"/>
                        <a:pt x="167" y="322"/>
                      </a:cubicBezTo>
                      <a:lnTo>
                        <a:pt x="5430" y="322"/>
                      </a:lnTo>
                      <a:cubicBezTo>
                        <a:pt x="5954" y="322"/>
                        <a:pt x="6371" y="739"/>
                        <a:pt x="6371" y="1262"/>
                      </a:cubicBezTo>
                      <a:lnTo>
                        <a:pt x="6371" y="3715"/>
                      </a:lnTo>
                      <a:cubicBezTo>
                        <a:pt x="6371" y="3810"/>
                        <a:pt x="6442" y="3882"/>
                        <a:pt x="6537" y="3882"/>
                      </a:cubicBezTo>
                      <a:cubicBezTo>
                        <a:pt x="6621" y="3882"/>
                        <a:pt x="6704" y="3810"/>
                        <a:pt x="6704" y="3715"/>
                      </a:cubicBezTo>
                      <a:lnTo>
                        <a:pt x="6704" y="1262"/>
                      </a:lnTo>
                      <a:cubicBezTo>
                        <a:pt x="6716" y="584"/>
                        <a:pt x="6144" y="0"/>
                        <a:pt x="543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33" tIns="91433" rIns="91433" bIns="91433" anchor="ctr" anchorCtr="0">
                  <a:noAutofit/>
                </a:bodyPr>
                <a:lstStyle/>
                <a:p>
                  <a:pPr>
                    <a:buClr>
                      <a:schemeClr val="dk1"/>
                    </a:buClr>
                    <a:buSzPts val="1400"/>
                  </a:pPr>
                  <a:endParaRPr sz="105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" name="Google Shape;1735;p96">
                  <a:extLst>
                    <a:ext uri="{FF2B5EF4-FFF2-40B4-BE49-F238E27FC236}">
                      <a16:creationId xmlns:a16="http://schemas.microsoft.com/office/drawing/2014/main" id="{CDFC1685-EEF1-9905-850A-DB750CD98BBC}"/>
                    </a:ext>
                  </a:extLst>
                </p:cNvPr>
                <p:cNvSpPr/>
                <p:nvPr/>
              </p:nvSpPr>
              <p:spPr>
                <a:xfrm>
                  <a:off x="1322756" y="1634701"/>
                  <a:ext cx="346134" cy="2238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883" h="7038" extrusionOk="0">
                      <a:moveTo>
                        <a:pt x="5930" y="3037"/>
                      </a:moveTo>
                      <a:lnTo>
                        <a:pt x="5930" y="5656"/>
                      </a:lnTo>
                      <a:lnTo>
                        <a:pt x="4560" y="5656"/>
                      </a:lnTo>
                      <a:lnTo>
                        <a:pt x="4560" y="3037"/>
                      </a:lnTo>
                      <a:close/>
                      <a:moveTo>
                        <a:pt x="7370" y="5990"/>
                      </a:moveTo>
                      <a:cubicBezTo>
                        <a:pt x="7549" y="5990"/>
                        <a:pt x="7716" y="6133"/>
                        <a:pt x="7716" y="6323"/>
                      </a:cubicBezTo>
                      <a:lnTo>
                        <a:pt x="7716" y="6383"/>
                      </a:lnTo>
                      <a:cubicBezTo>
                        <a:pt x="7716" y="6561"/>
                        <a:pt x="7573" y="6728"/>
                        <a:pt x="7370" y="6728"/>
                      </a:cubicBezTo>
                      <a:lnTo>
                        <a:pt x="3120" y="6728"/>
                      </a:lnTo>
                      <a:cubicBezTo>
                        <a:pt x="2941" y="6728"/>
                        <a:pt x="2774" y="6585"/>
                        <a:pt x="2774" y="6383"/>
                      </a:cubicBezTo>
                      <a:lnTo>
                        <a:pt x="2774" y="6323"/>
                      </a:lnTo>
                      <a:cubicBezTo>
                        <a:pt x="2774" y="6145"/>
                        <a:pt x="2929" y="5990"/>
                        <a:pt x="3120" y="5990"/>
                      </a:cubicBezTo>
                      <a:close/>
                      <a:moveTo>
                        <a:pt x="10692" y="1"/>
                      </a:moveTo>
                      <a:cubicBezTo>
                        <a:pt x="10597" y="1"/>
                        <a:pt x="10525" y="72"/>
                        <a:pt x="10525" y="168"/>
                      </a:cubicBezTo>
                      <a:lnTo>
                        <a:pt x="10525" y="1763"/>
                      </a:lnTo>
                      <a:cubicBezTo>
                        <a:pt x="10525" y="2275"/>
                        <a:pt x="10109" y="2692"/>
                        <a:pt x="9585" y="2692"/>
                      </a:cubicBezTo>
                      <a:lnTo>
                        <a:pt x="917" y="2692"/>
                      </a:lnTo>
                      <a:cubicBezTo>
                        <a:pt x="691" y="2692"/>
                        <a:pt x="465" y="2608"/>
                        <a:pt x="298" y="2454"/>
                      </a:cubicBezTo>
                      <a:cubicBezTo>
                        <a:pt x="265" y="2426"/>
                        <a:pt x="225" y="2412"/>
                        <a:pt x="185" y="2412"/>
                      </a:cubicBezTo>
                      <a:cubicBezTo>
                        <a:pt x="138" y="2412"/>
                        <a:pt x="92" y="2432"/>
                        <a:pt x="60" y="2477"/>
                      </a:cubicBezTo>
                      <a:cubicBezTo>
                        <a:pt x="0" y="2549"/>
                        <a:pt x="0" y="2656"/>
                        <a:pt x="84" y="2716"/>
                      </a:cubicBezTo>
                      <a:cubicBezTo>
                        <a:pt x="322" y="2918"/>
                        <a:pt x="619" y="3025"/>
                        <a:pt x="917" y="3025"/>
                      </a:cubicBezTo>
                      <a:lnTo>
                        <a:pt x="4227" y="3025"/>
                      </a:lnTo>
                      <a:lnTo>
                        <a:pt x="4227" y="5644"/>
                      </a:lnTo>
                      <a:lnTo>
                        <a:pt x="3132" y="5644"/>
                      </a:lnTo>
                      <a:cubicBezTo>
                        <a:pt x="2763" y="5644"/>
                        <a:pt x="2465" y="5942"/>
                        <a:pt x="2465" y="6311"/>
                      </a:cubicBezTo>
                      <a:lnTo>
                        <a:pt x="2465" y="6371"/>
                      </a:lnTo>
                      <a:cubicBezTo>
                        <a:pt x="2465" y="6740"/>
                        <a:pt x="2763" y="7038"/>
                        <a:pt x="3132" y="7038"/>
                      </a:cubicBezTo>
                      <a:lnTo>
                        <a:pt x="7394" y="7038"/>
                      </a:lnTo>
                      <a:cubicBezTo>
                        <a:pt x="7763" y="7038"/>
                        <a:pt x="8061" y="6740"/>
                        <a:pt x="8061" y="6371"/>
                      </a:cubicBezTo>
                      <a:lnTo>
                        <a:pt x="8061" y="6311"/>
                      </a:lnTo>
                      <a:cubicBezTo>
                        <a:pt x="8061" y="5942"/>
                        <a:pt x="7763" y="5644"/>
                        <a:pt x="7394" y="5644"/>
                      </a:cubicBezTo>
                      <a:lnTo>
                        <a:pt x="6287" y="5644"/>
                      </a:lnTo>
                      <a:lnTo>
                        <a:pt x="6287" y="3037"/>
                      </a:lnTo>
                      <a:lnTo>
                        <a:pt x="9609" y="3037"/>
                      </a:lnTo>
                      <a:cubicBezTo>
                        <a:pt x="10311" y="3037"/>
                        <a:pt x="10883" y="2477"/>
                        <a:pt x="10883" y="1751"/>
                      </a:cubicBezTo>
                      <a:lnTo>
                        <a:pt x="10883" y="168"/>
                      </a:lnTo>
                      <a:cubicBezTo>
                        <a:pt x="10859" y="72"/>
                        <a:pt x="10787" y="1"/>
                        <a:pt x="1069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33" tIns="91433" rIns="91433" bIns="91433" anchor="ctr" anchorCtr="0">
                  <a:noAutofit/>
                </a:bodyPr>
                <a:lstStyle/>
                <a:p>
                  <a:pPr>
                    <a:buClr>
                      <a:schemeClr val="dk1"/>
                    </a:buClr>
                    <a:buSzPts val="1400"/>
                  </a:pPr>
                  <a:endParaRPr sz="105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8" name="Google Shape;1736;p96">
                  <a:extLst>
                    <a:ext uri="{FF2B5EF4-FFF2-40B4-BE49-F238E27FC236}">
                      <a16:creationId xmlns:a16="http://schemas.microsoft.com/office/drawing/2014/main" id="{A01D1049-1477-1549-486F-7359CB6F7892}"/>
                    </a:ext>
                  </a:extLst>
                </p:cNvPr>
                <p:cNvSpPr/>
                <p:nvPr/>
              </p:nvSpPr>
              <p:spPr>
                <a:xfrm>
                  <a:off x="1331852" y="1519217"/>
                  <a:ext cx="191243" cy="1405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13" h="4418" extrusionOk="0">
                      <a:moveTo>
                        <a:pt x="869" y="1"/>
                      </a:moveTo>
                      <a:cubicBezTo>
                        <a:pt x="393" y="1"/>
                        <a:pt x="0" y="393"/>
                        <a:pt x="0" y="870"/>
                      </a:cubicBezTo>
                      <a:lnTo>
                        <a:pt x="0" y="4263"/>
                      </a:lnTo>
                      <a:cubicBezTo>
                        <a:pt x="0" y="4346"/>
                        <a:pt x="83" y="4418"/>
                        <a:pt x="167" y="4418"/>
                      </a:cubicBezTo>
                      <a:cubicBezTo>
                        <a:pt x="262" y="4418"/>
                        <a:pt x="333" y="4346"/>
                        <a:pt x="333" y="4263"/>
                      </a:cubicBezTo>
                      <a:lnTo>
                        <a:pt x="333" y="870"/>
                      </a:lnTo>
                      <a:cubicBezTo>
                        <a:pt x="333" y="572"/>
                        <a:pt x="572" y="334"/>
                        <a:pt x="869" y="334"/>
                      </a:cubicBezTo>
                      <a:lnTo>
                        <a:pt x="5834" y="334"/>
                      </a:lnTo>
                      <a:cubicBezTo>
                        <a:pt x="5929" y="334"/>
                        <a:pt x="6001" y="251"/>
                        <a:pt x="6001" y="167"/>
                      </a:cubicBezTo>
                      <a:cubicBezTo>
                        <a:pt x="6013" y="72"/>
                        <a:pt x="5929" y="1"/>
                        <a:pt x="583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33" tIns="91433" rIns="91433" bIns="91433" anchor="ctr" anchorCtr="0">
                  <a:noAutofit/>
                </a:bodyPr>
                <a:lstStyle/>
                <a:p>
                  <a:pPr>
                    <a:buClr>
                      <a:schemeClr val="dk1"/>
                    </a:buClr>
                    <a:buSzPts val="1400"/>
                  </a:pPr>
                  <a:endParaRPr sz="105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" name="Google Shape;1737;p96">
                  <a:extLst>
                    <a:ext uri="{FF2B5EF4-FFF2-40B4-BE49-F238E27FC236}">
                      <a16:creationId xmlns:a16="http://schemas.microsoft.com/office/drawing/2014/main" id="{A13BAAED-5B6F-F17E-8BD8-E92449959F13}"/>
                    </a:ext>
                  </a:extLst>
                </p:cNvPr>
                <p:cNvSpPr/>
                <p:nvPr/>
              </p:nvSpPr>
              <p:spPr>
                <a:xfrm>
                  <a:off x="1331852" y="1519217"/>
                  <a:ext cx="315442" cy="1905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18" h="5990" extrusionOk="0">
                      <a:moveTo>
                        <a:pt x="6513" y="1"/>
                      </a:moveTo>
                      <a:cubicBezTo>
                        <a:pt x="6418" y="1"/>
                        <a:pt x="6346" y="72"/>
                        <a:pt x="6346" y="167"/>
                      </a:cubicBezTo>
                      <a:cubicBezTo>
                        <a:pt x="6346" y="251"/>
                        <a:pt x="6418" y="322"/>
                        <a:pt x="6513" y="322"/>
                      </a:cubicBezTo>
                      <a:lnTo>
                        <a:pt x="9049" y="322"/>
                      </a:lnTo>
                      <a:cubicBezTo>
                        <a:pt x="9346" y="322"/>
                        <a:pt x="9585" y="560"/>
                        <a:pt x="9585" y="870"/>
                      </a:cubicBezTo>
                      <a:lnTo>
                        <a:pt x="9585" y="5120"/>
                      </a:lnTo>
                      <a:cubicBezTo>
                        <a:pt x="9585" y="5418"/>
                        <a:pt x="9346" y="5656"/>
                        <a:pt x="9049" y="5656"/>
                      </a:cubicBezTo>
                      <a:lnTo>
                        <a:pt x="869" y="5656"/>
                      </a:lnTo>
                      <a:cubicBezTo>
                        <a:pt x="572" y="5656"/>
                        <a:pt x="333" y="5418"/>
                        <a:pt x="333" y="5120"/>
                      </a:cubicBezTo>
                      <a:lnTo>
                        <a:pt x="333" y="4930"/>
                      </a:lnTo>
                      <a:cubicBezTo>
                        <a:pt x="333" y="4834"/>
                        <a:pt x="262" y="4763"/>
                        <a:pt x="167" y="4763"/>
                      </a:cubicBezTo>
                      <a:cubicBezTo>
                        <a:pt x="71" y="4763"/>
                        <a:pt x="0" y="4834"/>
                        <a:pt x="0" y="4930"/>
                      </a:cubicBezTo>
                      <a:lnTo>
                        <a:pt x="0" y="5120"/>
                      </a:lnTo>
                      <a:cubicBezTo>
                        <a:pt x="0" y="5596"/>
                        <a:pt x="393" y="5989"/>
                        <a:pt x="869" y="5989"/>
                      </a:cubicBezTo>
                      <a:lnTo>
                        <a:pt x="9049" y="5989"/>
                      </a:lnTo>
                      <a:cubicBezTo>
                        <a:pt x="9525" y="5989"/>
                        <a:pt x="9918" y="5596"/>
                        <a:pt x="9918" y="5120"/>
                      </a:cubicBezTo>
                      <a:lnTo>
                        <a:pt x="9918" y="870"/>
                      </a:lnTo>
                      <a:cubicBezTo>
                        <a:pt x="9918" y="393"/>
                        <a:pt x="9525" y="1"/>
                        <a:pt x="904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33" tIns="91433" rIns="91433" bIns="91433" anchor="ctr" anchorCtr="0">
                  <a:noAutofit/>
                </a:bodyPr>
                <a:lstStyle/>
                <a:p>
                  <a:pPr>
                    <a:buClr>
                      <a:schemeClr val="dk1"/>
                    </a:buClr>
                    <a:buSzPts val="1400"/>
                  </a:pPr>
                  <a:endParaRPr sz="105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" name="Google Shape;1738;p96">
                  <a:extLst>
                    <a:ext uri="{FF2B5EF4-FFF2-40B4-BE49-F238E27FC236}">
                      <a16:creationId xmlns:a16="http://schemas.microsoft.com/office/drawing/2014/main" id="{69D43960-6C8A-718F-BD4E-B2D28AA4CF5D}"/>
                    </a:ext>
                  </a:extLst>
                </p:cNvPr>
                <p:cNvSpPr/>
                <p:nvPr/>
              </p:nvSpPr>
              <p:spPr>
                <a:xfrm>
                  <a:off x="1587056" y="1669178"/>
                  <a:ext cx="32" cy="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extrusionOk="0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33" tIns="91433" rIns="91433" bIns="91433" anchor="ctr" anchorCtr="0">
                  <a:noAutofit/>
                </a:bodyPr>
                <a:lstStyle/>
                <a:p>
                  <a:pPr>
                    <a:buClr>
                      <a:schemeClr val="dk1"/>
                    </a:buClr>
                    <a:buSzPts val="1400"/>
                  </a:pPr>
                  <a:endParaRPr sz="105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51" name="Google Shape;1739;p96">
                <a:extLst>
                  <a:ext uri="{FF2B5EF4-FFF2-40B4-BE49-F238E27FC236}">
                    <a16:creationId xmlns:a16="http://schemas.microsoft.com/office/drawing/2014/main" id="{8756A045-9F4E-0821-9E77-1AF76F3FF1C6}"/>
                  </a:ext>
                </a:extLst>
              </p:cNvPr>
              <p:cNvGrpSpPr/>
              <p:nvPr/>
            </p:nvGrpSpPr>
            <p:grpSpPr>
              <a:xfrm>
                <a:off x="2912472" y="3303571"/>
                <a:ext cx="214366" cy="133708"/>
                <a:chOff x="6296527" y="3916233"/>
                <a:chExt cx="214366" cy="133708"/>
              </a:xfrm>
              <a:grpFill/>
            </p:grpSpPr>
            <p:sp>
              <p:nvSpPr>
                <p:cNvPr id="52" name="Google Shape;1740;p96">
                  <a:extLst>
                    <a:ext uri="{FF2B5EF4-FFF2-40B4-BE49-F238E27FC236}">
                      <a16:creationId xmlns:a16="http://schemas.microsoft.com/office/drawing/2014/main" id="{4D58287D-10F3-4227-593B-08AACE0656D6}"/>
                    </a:ext>
                  </a:extLst>
                </p:cNvPr>
                <p:cNvSpPr/>
                <p:nvPr/>
              </p:nvSpPr>
              <p:spPr>
                <a:xfrm>
                  <a:off x="6296527" y="4017723"/>
                  <a:ext cx="214366" cy="322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40" h="1013" extrusionOk="0">
                      <a:moveTo>
                        <a:pt x="1512" y="322"/>
                      </a:moveTo>
                      <a:cubicBezTo>
                        <a:pt x="1619" y="322"/>
                        <a:pt x="1691" y="394"/>
                        <a:pt x="1691" y="501"/>
                      </a:cubicBezTo>
                      <a:cubicBezTo>
                        <a:pt x="1691" y="608"/>
                        <a:pt x="1619" y="679"/>
                        <a:pt x="1512" y="679"/>
                      </a:cubicBezTo>
                      <a:cubicBezTo>
                        <a:pt x="1417" y="679"/>
                        <a:pt x="1334" y="608"/>
                        <a:pt x="1334" y="501"/>
                      </a:cubicBezTo>
                      <a:cubicBezTo>
                        <a:pt x="1334" y="394"/>
                        <a:pt x="1417" y="322"/>
                        <a:pt x="1512" y="322"/>
                      </a:cubicBezTo>
                      <a:close/>
                      <a:moveTo>
                        <a:pt x="1512" y="1"/>
                      </a:moveTo>
                      <a:cubicBezTo>
                        <a:pt x="1298" y="1"/>
                        <a:pt x="1119" y="132"/>
                        <a:pt x="1036" y="334"/>
                      </a:cubicBezTo>
                      <a:lnTo>
                        <a:pt x="167" y="334"/>
                      </a:lnTo>
                      <a:cubicBezTo>
                        <a:pt x="72" y="334"/>
                        <a:pt x="0" y="418"/>
                        <a:pt x="0" y="501"/>
                      </a:cubicBezTo>
                      <a:cubicBezTo>
                        <a:pt x="0" y="596"/>
                        <a:pt x="72" y="668"/>
                        <a:pt x="167" y="668"/>
                      </a:cubicBezTo>
                      <a:lnTo>
                        <a:pt x="1036" y="668"/>
                      </a:lnTo>
                      <a:cubicBezTo>
                        <a:pt x="1096" y="858"/>
                        <a:pt x="1298" y="1013"/>
                        <a:pt x="1512" y="1013"/>
                      </a:cubicBezTo>
                      <a:cubicBezTo>
                        <a:pt x="1739" y="1013"/>
                        <a:pt x="1917" y="870"/>
                        <a:pt x="1989" y="668"/>
                      </a:cubicBezTo>
                      <a:lnTo>
                        <a:pt x="6572" y="668"/>
                      </a:lnTo>
                      <a:cubicBezTo>
                        <a:pt x="6668" y="668"/>
                        <a:pt x="6739" y="596"/>
                        <a:pt x="6739" y="501"/>
                      </a:cubicBezTo>
                      <a:cubicBezTo>
                        <a:pt x="6727" y="418"/>
                        <a:pt x="6668" y="334"/>
                        <a:pt x="6572" y="334"/>
                      </a:cubicBezTo>
                      <a:lnTo>
                        <a:pt x="1989" y="334"/>
                      </a:lnTo>
                      <a:cubicBezTo>
                        <a:pt x="1929" y="144"/>
                        <a:pt x="1739" y="1"/>
                        <a:pt x="151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33" tIns="91433" rIns="91433" bIns="91433" anchor="ctr" anchorCtr="0">
                  <a:noAutofit/>
                </a:bodyPr>
                <a:lstStyle/>
                <a:p>
                  <a:pPr>
                    <a:buClr>
                      <a:schemeClr val="dk1"/>
                    </a:buClr>
                    <a:buSzPts val="1400"/>
                  </a:pPr>
                  <a:endParaRPr sz="105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" name="Google Shape;1741;p96">
                  <a:extLst>
                    <a:ext uri="{FF2B5EF4-FFF2-40B4-BE49-F238E27FC236}">
                      <a16:creationId xmlns:a16="http://schemas.microsoft.com/office/drawing/2014/main" id="{4A9B6A19-5928-FA45-0B1E-1020ADD31E75}"/>
                    </a:ext>
                  </a:extLst>
                </p:cNvPr>
                <p:cNvSpPr/>
                <p:nvPr/>
              </p:nvSpPr>
              <p:spPr>
                <a:xfrm>
                  <a:off x="6383227" y="3940913"/>
                  <a:ext cx="46244" cy="461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4" h="1452" extrusionOk="0">
                      <a:moveTo>
                        <a:pt x="298" y="308"/>
                      </a:moveTo>
                      <a:lnTo>
                        <a:pt x="1096" y="713"/>
                      </a:lnTo>
                      <a:cubicBezTo>
                        <a:pt x="1108" y="713"/>
                        <a:pt x="1132" y="713"/>
                        <a:pt x="1108" y="725"/>
                      </a:cubicBezTo>
                      <a:lnTo>
                        <a:pt x="310" y="1130"/>
                      </a:lnTo>
                      <a:lnTo>
                        <a:pt x="298" y="1130"/>
                      </a:lnTo>
                      <a:lnTo>
                        <a:pt x="298" y="1118"/>
                      </a:lnTo>
                      <a:lnTo>
                        <a:pt x="298" y="332"/>
                      </a:lnTo>
                      <a:lnTo>
                        <a:pt x="298" y="308"/>
                      </a:lnTo>
                      <a:close/>
                      <a:moveTo>
                        <a:pt x="303" y="0"/>
                      </a:moveTo>
                      <a:cubicBezTo>
                        <a:pt x="247" y="0"/>
                        <a:pt x="194" y="15"/>
                        <a:pt x="144" y="46"/>
                      </a:cubicBezTo>
                      <a:cubicBezTo>
                        <a:pt x="36" y="106"/>
                        <a:pt x="1" y="213"/>
                        <a:pt x="1" y="332"/>
                      </a:cubicBezTo>
                      <a:lnTo>
                        <a:pt x="1" y="1130"/>
                      </a:lnTo>
                      <a:cubicBezTo>
                        <a:pt x="1" y="1249"/>
                        <a:pt x="60" y="1356"/>
                        <a:pt x="144" y="1416"/>
                      </a:cubicBezTo>
                      <a:cubicBezTo>
                        <a:pt x="203" y="1440"/>
                        <a:pt x="263" y="1451"/>
                        <a:pt x="322" y="1451"/>
                      </a:cubicBezTo>
                      <a:cubicBezTo>
                        <a:pt x="370" y="1451"/>
                        <a:pt x="429" y="1440"/>
                        <a:pt x="477" y="1428"/>
                      </a:cubicBezTo>
                      <a:lnTo>
                        <a:pt x="1275" y="1023"/>
                      </a:lnTo>
                      <a:cubicBezTo>
                        <a:pt x="1382" y="963"/>
                        <a:pt x="1453" y="856"/>
                        <a:pt x="1453" y="725"/>
                      </a:cubicBezTo>
                      <a:cubicBezTo>
                        <a:pt x="1453" y="594"/>
                        <a:pt x="1370" y="487"/>
                        <a:pt x="1263" y="427"/>
                      </a:cubicBezTo>
                      <a:lnTo>
                        <a:pt x="453" y="35"/>
                      </a:lnTo>
                      <a:cubicBezTo>
                        <a:pt x="403" y="12"/>
                        <a:pt x="352" y="0"/>
                        <a:pt x="30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33" tIns="91433" rIns="91433" bIns="91433" anchor="ctr" anchorCtr="0">
                  <a:noAutofit/>
                </a:bodyPr>
                <a:lstStyle/>
                <a:p>
                  <a:pPr>
                    <a:buClr>
                      <a:schemeClr val="dk1"/>
                    </a:buClr>
                    <a:buSzPts val="1400"/>
                  </a:pPr>
                  <a:endParaRPr sz="105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4" name="Google Shape;1742;p96">
                  <a:extLst>
                    <a:ext uri="{FF2B5EF4-FFF2-40B4-BE49-F238E27FC236}">
                      <a16:creationId xmlns:a16="http://schemas.microsoft.com/office/drawing/2014/main" id="{EC42F7FF-D379-69B4-60D8-642A90233040}"/>
                    </a:ext>
                  </a:extLst>
                </p:cNvPr>
                <p:cNvSpPr/>
                <p:nvPr/>
              </p:nvSpPr>
              <p:spPr>
                <a:xfrm>
                  <a:off x="6344616" y="3916233"/>
                  <a:ext cx="117424" cy="962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92" h="3026" extrusionOk="0">
                      <a:moveTo>
                        <a:pt x="2858" y="299"/>
                      </a:moveTo>
                      <a:cubicBezTo>
                        <a:pt x="3144" y="299"/>
                        <a:pt x="3382" y="537"/>
                        <a:pt x="3382" y="822"/>
                      </a:cubicBezTo>
                      <a:lnTo>
                        <a:pt x="3382" y="2180"/>
                      </a:lnTo>
                      <a:cubicBezTo>
                        <a:pt x="3382" y="2454"/>
                        <a:pt x="3144" y="2692"/>
                        <a:pt x="2858" y="2692"/>
                      </a:cubicBezTo>
                      <a:lnTo>
                        <a:pt x="834" y="2692"/>
                      </a:lnTo>
                      <a:cubicBezTo>
                        <a:pt x="560" y="2692"/>
                        <a:pt x="322" y="2454"/>
                        <a:pt x="322" y="2180"/>
                      </a:cubicBezTo>
                      <a:lnTo>
                        <a:pt x="322" y="822"/>
                      </a:lnTo>
                      <a:cubicBezTo>
                        <a:pt x="322" y="537"/>
                        <a:pt x="560" y="299"/>
                        <a:pt x="834" y="299"/>
                      </a:cubicBezTo>
                      <a:close/>
                      <a:moveTo>
                        <a:pt x="834" y="1"/>
                      </a:moveTo>
                      <a:cubicBezTo>
                        <a:pt x="381" y="1"/>
                        <a:pt x="0" y="370"/>
                        <a:pt x="0" y="834"/>
                      </a:cubicBezTo>
                      <a:lnTo>
                        <a:pt x="0" y="2192"/>
                      </a:lnTo>
                      <a:cubicBezTo>
                        <a:pt x="0" y="2656"/>
                        <a:pt x="381" y="3025"/>
                        <a:pt x="834" y="3025"/>
                      </a:cubicBezTo>
                      <a:lnTo>
                        <a:pt x="2858" y="3025"/>
                      </a:lnTo>
                      <a:cubicBezTo>
                        <a:pt x="3322" y="3025"/>
                        <a:pt x="3691" y="2656"/>
                        <a:pt x="3691" y="2192"/>
                      </a:cubicBezTo>
                      <a:lnTo>
                        <a:pt x="3691" y="834"/>
                      </a:lnTo>
                      <a:cubicBezTo>
                        <a:pt x="3691" y="370"/>
                        <a:pt x="3322" y="1"/>
                        <a:pt x="285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33" tIns="91433" rIns="91433" bIns="91433" anchor="ctr" anchorCtr="0">
                  <a:noAutofit/>
                </a:bodyPr>
                <a:lstStyle/>
                <a:p>
                  <a:pPr>
                    <a:buClr>
                      <a:schemeClr val="dk1"/>
                    </a:buClr>
                    <a:buSzPts val="1400"/>
                  </a:pPr>
                  <a:endParaRPr sz="105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28" name="Google Shape;1681;p96">
              <a:extLst>
                <a:ext uri="{FF2B5EF4-FFF2-40B4-BE49-F238E27FC236}">
                  <a16:creationId xmlns:a16="http://schemas.microsoft.com/office/drawing/2014/main" id="{4F5E2140-03FD-3BEE-CBBB-A71117ACB357}"/>
                </a:ext>
              </a:extLst>
            </p:cNvPr>
            <p:cNvSpPr/>
            <p:nvPr/>
          </p:nvSpPr>
          <p:spPr>
            <a:xfrm rot="3939744">
              <a:off x="2480235" y="4747093"/>
              <a:ext cx="856966" cy="928001"/>
            </a:xfrm>
            <a:custGeom>
              <a:avLst/>
              <a:gdLst/>
              <a:ahLst/>
              <a:cxnLst/>
              <a:rect l="l" t="t" r="r" b="b"/>
              <a:pathLst>
                <a:path w="20980" h="22479" extrusionOk="0">
                  <a:moveTo>
                    <a:pt x="10481" y="5447"/>
                  </a:moveTo>
                  <a:cubicBezTo>
                    <a:pt x="13615" y="5447"/>
                    <a:pt x="16567" y="7361"/>
                    <a:pt x="17741" y="10466"/>
                  </a:cubicBezTo>
                  <a:cubicBezTo>
                    <a:pt x="19253" y="14467"/>
                    <a:pt x="17229" y="18944"/>
                    <a:pt x="13217" y="20444"/>
                  </a:cubicBezTo>
                  <a:cubicBezTo>
                    <a:pt x="12317" y="20784"/>
                    <a:pt x="11392" y="20945"/>
                    <a:pt x="10484" y="20945"/>
                  </a:cubicBezTo>
                  <a:cubicBezTo>
                    <a:pt x="7352" y="20945"/>
                    <a:pt x="4402" y="19032"/>
                    <a:pt x="3239" y="15931"/>
                  </a:cubicBezTo>
                  <a:cubicBezTo>
                    <a:pt x="1727" y="11919"/>
                    <a:pt x="3751" y="7454"/>
                    <a:pt x="7763" y="5942"/>
                  </a:cubicBezTo>
                  <a:cubicBezTo>
                    <a:pt x="8659" y="5606"/>
                    <a:pt x="9578" y="5447"/>
                    <a:pt x="10481" y="5447"/>
                  </a:cubicBezTo>
                  <a:close/>
                  <a:moveTo>
                    <a:pt x="16467" y="1"/>
                  </a:moveTo>
                  <a:lnTo>
                    <a:pt x="11907" y="4025"/>
                  </a:lnTo>
                  <a:cubicBezTo>
                    <a:pt x="11442" y="3952"/>
                    <a:pt x="10969" y="3915"/>
                    <a:pt x="10492" y="3915"/>
                  </a:cubicBezTo>
                  <a:cubicBezTo>
                    <a:pt x="9406" y="3915"/>
                    <a:pt x="8299" y="4108"/>
                    <a:pt x="7216" y="4513"/>
                  </a:cubicBezTo>
                  <a:cubicBezTo>
                    <a:pt x="2429" y="6323"/>
                    <a:pt x="1" y="11669"/>
                    <a:pt x="1810" y="16467"/>
                  </a:cubicBezTo>
                  <a:cubicBezTo>
                    <a:pt x="3205" y="20189"/>
                    <a:pt x="6742" y="22479"/>
                    <a:pt x="10499" y="22479"/>
                  </a:cubicBezTo>
                  <a:cubicBezTo>
                    <a:pt x="11584" y="22479"/>
                    <a:pt x="12688" y="22287"/>
                    <a:pt x="13764" y="21884"/>
                  </a:cubicBezTo>
                  <a:cubicBezTo>
                    <a:pt x="18551" y="20075"/>
                    <a:pt x="20979" y="14717"/>
                    <a:pt x="19170" y="9931"/>
                  </a:cubicBezTo>
                  <a:cubicBezTo>
                    <a:pt x="18586" y="8371"/>
                    <a:pt x="17634" y="7073"/>
                    <a:pt x="16443" y="6085"/>
                  </a:cubicBezTo>
                  <a:lnTo>
                    <a:pt x="16467" y="1"/>
                  </a:lnTo>
                  <a:close/>
                </a:path>
              </a:pathLst>
            </a:custGeom>
            <a:solidFill>
              <a:srgbClr val="E06666"/>
            </a:solidFill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>
                <a:buClr>
                  <a:schemeClr val="dk1"/>
                </a:buClr>
                <a:buSzPts val="1400"/>
              </a:pPr>
              <a:endParaRPr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9" name="Google Shape;1748;p96">
              <a:extLst>
                <a:ext uri="{FF2B5EF4-FFF2-40B4-BE49-F238E27FC236}">
                  <a16:creationId xmlns:a16="http://schemas.microsoft.com/office/drawing/2014/main" id="{82701F57-720E-F86F-3973-E49D4DB25906}"/>
                </a:ext>
              </a:extLst>
            </p:cNvPr>
            <p:cNvPicPr preferRelativeResize="0"/>
            <p:nvPr/>
          </p:nvPicPr>
          <p:blipFill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27230" y="5038305"/>
              <a:ext cx="427667" cy="42769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0" name="Grupo 29">
              <a:extLst>
                <a:ext uri="{FF2B5EF4-FFF2-40B4-BE49-F238E27FC236}">
                  <a16:creationId xmlns:a16="http://schemas.microsoft.com/office/drawing/2014/main" id="{BD534600-D2BC-5CEB-0DCE-EBD12FF55E0F}"/>
                </a:ext>
              </a:extLst>
            </p:cNvPr>
            <p:cNvGrpSpPr/>
            <p:nvPr/>
          </p:nvGrpSpPr>
          <p:grpSpPr>
            <a:xfrm>
              <a:off x="2373717" y="1643874"/>
              <a:ext cx="859649" cy="697738"/>
              <a:chOff x="3066683" y="1313275"/>
              <a:chExt cx="859649" cy="697738"/>
            </a:xfrm>
          </p:grpSpPr>
          <p:sp>
            <p:nvSpPr>
              <p:cNvPr id="48" name="Google Shape;1729;p96">
                <a:extLst>
                  <a:ext uri="{FF2B5EF4-FFF2-40B4-BE49-F238E27FC236}">
                    <a16:creationId xmlns:a16="http://schemas.microsoft.com/office/drawing/2014/main" id="{941231EC-FE09-930F-3024-F5E4B582973E}"/>
                  </a:ext>
                </a:extLst>
              </p:cNvPr>
              <p:cNvSpPr/>
              <p:nvPr/>
            </p:nvSpPr>
            <p:spPr>
              <a:xfrm rot="19868020">
                <a:off x="3066683" y="1313275"/>
                <a:ext cx="859649" cy="697738"/>
              </a:xfrm>
              <a:custGeom>
                <a:avLst/>
                <a:gdLst/>
                <a:ahLst/>
                <a:cxnLst/>
                <a:rect l="l" t="t" r="r" b="b"/>
                <a:pathLst>
                  <a:path w="23337" h="18567" extrusionOk="0">
                    <a:moveTo>
                      <a:pt x="10410" y="1534"/>
                    </a:moveTo>
                    <a:cubicBezTo>
                      <a:pt x="13672" y="1534"/>
                      <a:pt x="16706" y="3604"/>
                      <a:pt x="17777" y="6863"/>
                    </a:cubicBezTo>
                    <a:cubicBezTo>
                      <a:pt x="19110" y="10935"/>
                      <a:pt x="16896" y="15305"/>
                      <a:pt x="12824" y="16638"/>
                    </a:cubicBezTo>
                    <a:cubicBezTo>
                      <a:pt x="12020" y="16905"/>
                      <a:pt x="11204" y="17031"/>
                      <a:pt x="10402" y="17031"/>
                    </a:cubicBezTo>
                    <a:cubicBezTo>
                      <a:pt x="7149" y="17031"/>
                      <a:pt x="4118" y="14954"/>
                      <a:pt x="3049" y="11697"/>
                    </a:cubicBezTo>
                    <a:cubicBezTo>
                      <a:pt x="1715" y="7625"/>
                      <a:pt x="3930" y="3256"/>
                      <a:pt x="7990" y="1922"/>
                    </a:cubicBezTo>
                    <a:cubicBezTo>
                      <a:pt x="8793" y="1659"/>
                      <a:pt x="9608" y="1534"/>
                      <a:pt x="10410" y="1534"/>
                    </a:cubicBezTo>
                    <a:close/>
                    <a:moveTo>
                      <a:pt x="10419" y="0"/>
                    </a:moveTo>
                    <a:cubicBezTo>
                      <a:pt x="9456" y="0"/>
                      <a:pt x="8477" y="152"/>
                      <a:pt x="7513" y="470"/>
                    </a:cubicBezTo>
                    <a:cubicBezTo>
                      <a:pt x="2644" y="2065"/>
                      <a:pt x="1" y="7304"/>
                      <a:pt x="1596" y="12174"/>
                    </a:cubicBezTo>
                    <a:cubicBezTo>
                      <a:pt x="2877" y="16084"/>
                      <a:pt x="6508" y="18567"/>
                      <a:pt x="10410" y="18567"/>
                    </a:cubicBezTo>
                    <a:cubicBezTo>
                      <a:pt x="11367" y="18567"/>
                      <a:pt x="12341" y="18417"/>
                      <a:pt x="13300" y="18103"/>
                    </a:cubicBezTo>
                    <a:cubicBezTo>
                      <a:pt x="14871" y="17579"/>
                      <a:pt x="16217" y="16686"/>
                      <a:pt x="17265" y="15543"/>
                    </a:cubicBezTo>
                    <a:lnTo>
                      <a:pt x="23337" y="15817"/>
                    </a:lnTo>
                    <a:lnTo>
                      <a:pt x="19503" y="11090"/>
                    </a:lnTo>
                    <a:cubicBezTo>
                      <a:pt x="19813" y="9578"/>
                      <a:pt x="19741" y="7959"/>
                      <a:pt x="19229" y="6387"/>
                    </a:cubicBezTo>
                    <a:cubicBezTo>
                      <a:pt x="17950" y="2482"/>
                      <a:pt x="14319" y="0"/>
                      <a:pt x="10419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>
                  <a:buClr>
                    <a:schemeClr val="dk1"/>
                  </a:buClr>
                  <a:buSzPts val="1400"/>
                </a:pPr>
                <a:endParaRPr sz="105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49" name="Google Shape;1749;p96">
                <a:extLst>
                  <a:ext uri="{FF2B5EF4-FFF2-40B4-BE49-F238E27FC236}">
                    <a16:creationId xmlns:a16="http://schemas.microsoft.com/office/drawing/2014/main" id="{DD1D3415-E1E7-38E8-796B-4F65EA863FCC}"/>
                  </a:ext>
                </a:extLst>
              </p:cNvPr>
              <p:cNvPicPr preferRelativeResize="0"/>
              <p:nvPr/>
            </p:nvPicPr>
            <p:blipFill>
              <a:blip r:embed="rId3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53536" y="1474775"/>
                <a:ext cx="420301" cy="42032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31" name="Imagen 30" descr="Imagen que contiene Texto&#10;&#10;Descripción generada automáticamente">
              <a:extLst>
                <a:ext uri="{FF2B5EF4-FFF2-40B4-BE49-F238E27FC236}">
                  <a16:creationId xmlns:a16="http://schemas.microsoft.com/office/drawing/2014/main" id="{D701CDB9-6FE6-F15E-696D-DF551B4AA3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35076" y="5078769"/>
              <a:ext cx="1528071" cy="424804"/>
            </a:xfrm>
            <a:prstGeom prst="rect">
              <a:avLst/>
            </a:prstGeom>
          </p:spPr>
        </p:pic>
        <p:sp>
          <p:nvSpPr>
            <p:cNvPr id="32" name="Google Shape;1678;p96">
              <a:extLst>
                <a:ext uri="{FF2B5EF4-FFF2-40B4-BE49-F238E27FC236}">
                  <a16:creationId xmlns:a16="http://schemas.microsoft.com/office/drawing/2014/main" id="{5E880F6C-4E67-FC01-47C9-6CB355A66027}"/>
                </a:ext>
              </a:extLst>
            </p:cNvPr>
            <p:cNvSpPr/>
            <p:nvPr/>
          </p:nvSpPr>
          <p:spPr>
            <a:xfrm rot="20852933" flipH="1">
              <a:off x="7779137" y="3995666"/>
              <a:ext cx="896700" cy="716980"/>
            </a:xfrm>
            <a:custGeom>
              <a:avLst/>
              <a:gdLst/>
              <a:ahLst/>
              <a:cxnLst/>
              <a:rect l="l" t="t" r="r" b="b"/>
              <a:pathLst>
                <a:path w="24314" h="18565" extrusionOk="0">
                  <a:moveTo>
                    <a:pt x="10603" y="1533"/>
                  </a:moveTo>
                  <a:cubicBezTo>
                    <a:pt x="11755" y="1533"/>
                    <a:pt x="12924" y="1791"/>
                    <a:pt x="14026" y="2335"/>
                  </a:cubicBezTo>
                  <a:cubicBezTo>
                    <a:pt x="17860" y="4240"/>
                    <a:pt x="19432" y="8884"/>
                    <a:pt x="17527" y="12729"/>
                  </a:cubicBezTo>
                  <a:cubicBezTo>
                    <a:pt x="16180" y="15458"/>
                    <a:pt x="13439" y="17034"/>
                    <a:pt x="10585" y="17034"/>
                  </a:cubicBezTo>
                  <a:cubicBezTo>
                    <a:pt x="9429" y="17034"/>
                    <a:pt x="8253" y="16776"/>
                    <a:pt x="7145" y="16230"/>
                  </a:cubicBezTo>
                  <a:cubicBezTo>
                    <a:pt x="3311" y="14325"/>
                    <a:pt x="1739" y="9681"/>
                    <a:pt x="3644" y="5848"/>
                  </a:cubicBezTo>
                  <a:cubicBezTo>
                    <a:pt x="5001" y="3116"/>
                    <a:pt x="7749" y="1533"/>
                    <a:pt x="10603" y="1533"/>
                  </a:cubicBezTo>
                  <a:close/>
                  <a:moveTo>
                    <a:pt x="10596" y="1"/>
                  </a:moveTo>
                  <a:cubicBezTo>
                    <a:pt x="7179" y="1"/>
                    <a:pt x="3894" y="1897"/>
                    <a:pt x="2275" y="5169"/>
                  </a:cubicBezTo>
                  <a:cubicBezTo>
                    <a:pt x="1" y="9765"/>
                    <a:pt x="1882" y="15325"/>
                    <a:pt x="6466" y="17599"/>
                  </a:cubicBezTo>
                  <a:cubicBezTo>
                    <a:pt x="7790" y="18254"/>
                    <a:pt x="9194" y="18564"/>
                    <a:pt x="10578" y="18564"/>
                  </a:cubicBezTo>
                  <a:cubicBezTo>
                    <a:pt x="13998" y="18564"/>
                    <a:pt x="17289" y="16668"/>
                    <a:pt x="18908" y="13396"/>
                  </a:cubicBezTo>
                  <a:cubicBezTo>
                    <a:pt x="19634" y="11920"/>
                    <a:pt x="19932" y="10324"/>
                    <a:pt x="19849" y="8788"/>
                  </a:cubicBezTo>
                  <a:lnTo>
                    <a:pt x="24313" y="4645"/>
                  </a:lnTo>
                  <a:lnTo>
                    <a:pt x="18265" y="4062"/>
                  </a:lnTo>
                  <a:cubicBezTo>
                    <a:pt x="17396" y="2788"/>
                    <a:pt x="16193" y="1704"/>
                    <a:pt x="14705" y="966"/>
                  </a:cubicBezTo>
                  <a:cubicBezTo>
                    <a:pt x="13381" y="311"/>
                    <a:pt x="11978" y="1"/>
                    <a:pt x="10596" y="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>
                <a:buClr>
                  <a:schemeClr val="dk1"/>
                </a:buClr>
                <a:buSzPts val="1400"/>
              </a:pPr>
              <a:endParaRPr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3" name="Imagen 32">
              <a:extLst>
                <a:ext uri="{FF2B5EF4-FFF2-40B4-BE49-F238E27FC236}">
                  <a16:creationId xmlns:a16="http://schemas.microsoft.com/office/drawing/2014/main" id="{504D1EBD-C5D1-E6A1-5E3B-17AB37CB17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94843" y="4116411"/>
              <a:ext cx="388205" cy="388205"/>
            </a:xfrm>
            <a:prstGeom prst="rect">
              <a:avLst/>
            </a:prstGeom>
          </p:spPr>
        </p:pic>
        <p:sp>
          <p:nvSpPr>
            <p:cNvPr id="34" name="Google Shape;1658;p96">
              <a:extLst>
                <a:ext uri="{FF2B5EF4-FFF2-40B4-BE49-F238E27FC236}">
                  <a16:creationId xmlns:a16="http://schemas.microsoft.com/office/drawing/2014/main" id="{2EC74516-FA70-5ABA-79C8-12BC35A48DD0}"/>
                </a:ext>
              </a:extLst>
            </p:cNvPr>
            <p:cNvSpPr txBox="1"/>
            <p:nvPr/>
          </p:nvSpPr>
          <p:spPr>
            <a:xfrm>
              <a:off x="8737916" y="3921932"/>
              <a:ext cx="2921721" cy="7870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>
                <a:lnSpc>
                  <a:spcPct val="115000"/>
                </a:lnSpc>
                <a:buClr>
                  <a:srgbClr val="4170BD"/>
                </a:buClr>
                <a:buSzPts val="800"/>
              </a:pPr>
              <a:r>
                <a:rPr lang="es-CL" sz="900" b="1" dirty="0">
                  <a:solidFill>
                    <a:schemeClr val="accent3">
                      <a:lumMod val="50000"/>
                    </a:schemeClr>
                  </a:solidFill>
                  <a:ea typeface="Arial" charset="0"/>
                  <a:cs typeface="Arial" charset="0"/>
                  <a:sym typeface="Poppins"/>
                </a:rPr>
                <a:t>Convenios con 330 municipios  </a:t>
              </a:r>
              <a:r>
                <a:rPr lang="es-CL" sz="900" dirty="0">
                  <a:solidFill>
                    <a:schemeClr val="accent3">
                      <a:lumMod val="50000"/>
                    </a:schemeClr>
                  </a:solidFill>
                  <a:ea typeface="Arial" charset="0"/>
                  <a:cs typeface="Arial" charset="0"/>
                  <a:sym typeface="Poppins"/>
                </a:rPr>
                <a:t>para solicitud de beneficios </a:t>
              </a:r>
            </a:p>
            <a:p>
              <a:pPr>
                <a:lnSpc>
                  <a:spcPct val="115000"/>
                </a:lnSpc>
                <a:buClr>
                  <a:srgbClr val="4170BD"/>
                </a:buClr>
                <a:buSzPts val="800"/>
              </a:pPr>
              <a:r>
                <a:rPr lang="es-CL" sz="900" dirty="0">
                  <a:solidFill>
                    <a:schemeClr val="accent3">
                      <a:lumMod val="50000"/>
                    </a:schemeClr>
                  </a:solidFill>
                  <a:ea typeface="Arial" charset="0"/>
                  <a:cs typeface="Arial" charset="0"/>
                  <a:sym typeface="Poppins"/>
                </a:rPr>
                <a:t>(PGU + Subsidio de Discapacidad)</a:t>
              </a:r>
              <a:endParaRPr lang="es-CL" sz="900" dirty="0">
                <a:solidFill>
                  <a:schemeClr val="accent3">
                    <a:lumMod val="50000"/>
                  </a:schemeClr>
                </a:solidFill>
                <a:ea typeface="Arial" charset="0"/>
                <a:cs typeface="Arial" charset="0"/>
              </a:endParaRPr>
            </a:p>
          </p:txBody>
        </p:sp>
        <p:pic>
          <p:nvPicPr>
            <p:cNvPr id="35" name="Imagen 34">
              <a:extLst>
                <a:ext uri="{FF2B5EF4-FFF2-40B4-BE49-F238E27FC236}">
                  <a16:creationId xmlns:a16="http://schemas.microsoft.com/office/drawing/2014/main" id="{FCF93C4D-95CD-9854-A819-DDE151EE5A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5710"/>
            <a:stretch/>
          </p:blipFill>
          <p:spPr>
            <a:xfrm>
              <a:off x="5004880" y="3435381"/>
              <a:ext cx="1799173" cy="361770"/>
            </a:xfrm>
            <a:prstGeom prst="rect">
              <a:avLst/>
            </a:prstGeom>
          </p:spPr>
        </p:pic>
        <p:cxnSp>
          <p:nvCxnSpPr>
            <p:cNvPr id="36" name="Conector angular 35">
              <a:extLst>
                <a:ext uri="{FF2B5EF4-FFF2-40B4-BE49-F238E27FC236}">
                  <a16:creationId xmlns:a16="http://schemas.microsoft.com/office/drawing/2014/main" id="{9AB610BE-9CDB-9DED-795D-5615C518FF3C}"/>
                </a:ext>
              </a:extLst>
            </p:cNvPr>
            <p:cNvCxnSpPr>
              <a:cxnSpLocks/>
            </p:cNvCxnSpPr>
            <p:nvPr/>
          </p:nvCxnSpPr>
          <p:spPr>
            <a:xfrm>
              <a:off x="3322340" y="2004238"/>
              <a:ext cx="1549689" cy="49559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ector angular 36">
              <a:extLst>
                <a:ext uri="{FF2B5EF4-FFF2-40B4-BE49-F238E27FC236}">
                  <a16:creationId xmlns:a16="http://schemas.microsoft.com/office/drawing/2014/main" id="{D224B563-BEA2-9BC9-F707-65620A833C08}"/>
                </a:ext>
              </a:extLst>
            </p:cNvPr>
            <p:cNvCxnSpPr>
              <a:cxnSpLocks/>
            </p:cNvCxnSpPr>
            <p:nvPr/>
          </p:nvCxnSpPr>
          <p:spPr>
            <a:xfrm>
              <a:off x="3322340" y="3069542"/>
              <a:ext cx="1096158" cy="373323"/>
            </a:xfrm>
            <a:prstGeom prst="bentConnector3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 angular 37">
              <a:extLst>
                <a:ext uri="{FF2B5EF4-FFF2-40B4-BE49-F238E27FC236}">
                  <a16:creationId xmlns:a16="http://schemas.microsoft.com/office/drawing/2014/main" id="{D5C9D41F-89DB-1811-E657-3B073B313793}"/>
                </a:ext>
              </a:extLst>
            </p:cNvPr>
            <p:cNvCxnSpPr>
              <a:cxnSpLocks/>
            </p:cNvCxnSpPr>
            <p:nvPr/>
          </p:nvCxnSpPr>
          <p:spPr>
            <a:xfrm>
              <a:off x="3322340" y="4220483"/>
              <a:ext cx="1259122" cy="234168"/>
            </a:xfrm>
            <a:prstGeom prst="bentConnector3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ector angular 38">
              <a:extLst>
                <a:ext uri="{FF2B5EF4-FFF2-40B4-BE49-F238E27FC236}">
                  <a16:creationId xmlns:a16="http://schemas.microsoft.com/office/drawing/2014/main" id="{8308F249-B256-F559-C534-3C873BAE45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94089" y="5076414"/>
              <a:ext cx="1946944" cy="158865"/>
            </a:xfrm>
            <a:prstGeom prst="bentConnector3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angular 39">
              <a:extLst>
                <a:ext uri="{FF2B5EF4-FFF2-40B4-BE49-F238E27FC236}">
                  <a16:creationId xmlns:a16="http://schemas.microsoft.com/office/drawing/2014/main" id="{81047EDA-29AE-C89B-1AAF-4B9063EF49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17416" y="1557004"/>
              <a:ext cx="1709296" cy="599114"/>
            </a:xfrm>
            <a:prstGeom prst="bentConnector3">
              <a:avLst>
                <a:gd name="adj1" fmla="val -324"/>
              </a:avLst>
            </a:prstGeom>
            <a:ln w="28575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ector angular 40">
              <a:extLst>
                <a:ext uri="{FF2B5EF4-FFF2-40B4-BE49-F238E27FC236}">
                  <a16:creationId xmlns:a16="http://schemas.microsoft.com/office/drawing/2014/main" id="{11AD21FF-7C1D-64EA-D722-E40552D9E0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78076" y="2422377"/>
              <a:ext cx="897368" cy="61044"/>
            </a:xfrm>
            <a:prstGeom prst="bentConnector3">
              <a:avLst>
                <a:gd name="adj1" fmla="val 12584"/>
              </a:avLst>
            </a:prstGeom>
            <a:ln w="28575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ector angular 41">
              <a:extLst>
                <a:ext uri="{FF2B5EF4-FFF2-40B4-BE49-F238E27FC236}">
                  <a16:creationId xmlns:a16="http://schemas.microsoft.com/office/drawing/2014/main" id="{387F6F58-7E68-80AB-B34A-42A07FE709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87809" y="3353397"/>
              <a:ext cx="387635" cy="18914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ector angular 42">
              <a:extLst>
                <a:ext uri="{FF2B5EF4-FFF2-40B4-BE49-F238E27FC236}">
                  <a16:creationId xmlns:a16="http://schemas.microsoft.com/office/drawing/2014/main" id="{194BA77F-0BF8-661D-CFDA-C779AB366A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01141" y="4283504"/>
              <a:ext cx="650590" cy="278861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accent4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angular 43">
              <a:extLst>
                <a:ext uri="{FF2B5EF4-FFF2-40B4-BE49-F238E27FC236}">
                  <a16:creationId xmlns:a16="http://schemas.microsoft.com/office/drawing/2014/main" id="{E97F5F84-4022-394F-F534-D099AE862D50}"/>
                </a:ext>
              </a:extLst>
            </p:cNvPr>
            <p:cNvCxnSpPr>
              <a:cxnSpLocks/>
            </p:cNvCxnSpPr>
            <p:nvPr/>
          </p:nvCxnSpPr>
          <p:spPr>
            <a:xfrm>
              <a:off x="6462283" y="5176956"/>
              <a:ext cx="1397120" cy="460615"/>
            </a:xfrm>
            <a:prstGeom prst="bentConnector3">
              <a:avLst>
                <a:gd name="adj1" fmla="val 1441"/>
              </a:avLst>
            </a:prstGeom>
            <a:ln w="28575">
              <a:solidFill>
                <a:schemeClr val="accent4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Google Shape;1658;p96">
              <a:extLst>
                <a:ext uri="{FF2B5EF4-FFF2-40B4-BE49-F238E27FC236}">
                  <a16:creationId xmlns:a16="http://schemas.microsoft.com/office/drawing/2014/main" id="{D03A92D6-71B5-EDB4-268B-2E45A540F194}"/>
                </a:ext>
              </a:extLst>
            </p:cNvPr>
            <p:cNvSpPr txBox="1"/>
            <p:nvPr/>
          </p:nvSpPr>
          <p:spPr>
            <a:xfrm>
              <a:off x="10126241" y="5792719"/>
              <a:ext cx="1705823" cy="5820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>
                <a:lnSpc>
                  <a:spcPct val="115000"/>
                </a:lnSpc>
                <a:buClr>
                  <a:srgbClr val="4170BD"/>
                </a:buClr>
                <a:buSzPts val="800"/>
              </a:pPr>
              <a:r>
                <a:rPr lang="es-CL" sz="800" b="1" dirty="0">
                  <a:solidFill>
                    <a:schemeClr val="accent3">
                      <a:lumMod val="50000"/>
                    </a:schemeClr>
                  </a:solidFill>
                  <a:ea typeface="Arial" charset="0"/>
                  <a:cs typeface="Arial" charset="0"/>
                  <a:sym typeface="Poppins"/>
                </a:rPr>
                <a:t>Convenio con 10 </a:t>
              </a:r>
              <a:r>
                <a:rPr lang="es-CL" sz="800" dirty="0">
                  <a:solidFill>
                    <a:schemeClr val="accent3">
                      <a:lumMod val="50000"/>
                    </a:schemeClr>
                  </a:solidFill>
                  <a:ea typeface="Arial" charset="0"/>
                  <a:cs typeface="Arial" charset="0"/>
                  <a:sym typeface="Poppins"/>
                </a:rPr>
                <a:t>municipios para atención virtual</a:t>
              </a:r>
              <a:endParaRPr lang="es-CL" sz="800" dirty="0">
                <a:solidFill>
                  <a:schemeClr val="accent3">
                    <a:lumMod val="50000"/>
                  </a:schemeClr>
                </a:solidFill>
                <a:ea typeface="Arial" charset="0"/>
                <a:cs typeface="Arial" charset="0"/>
              </a:endParaRPr>
            </a:p>
          </p:txBody>
        </p:sp>
        <p:pic>
          <p:nvPicPr>
            <p:cNvPr id="46" name="Imagen 45" descr="Nombre de la empresa&#10;&#10;Descripción generada automáticamente con confianza baja">
              <a:extLst>
                <a:ext uri="{FF2B5EF4-FFF2-40B4-BE49-F238E27FC236}">
                  <a16:creationId xmlns:a16="http://schemas.microsoft.com/office/drawing/2014/main" id="{ACFDF4AC-D14C-68AD-AF53-1CF0233446E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086530" y="5588727"/>
              <a:ext cx="975202" cy="682595"/>
            </a:xfrm>
            <a:prstGeom prst="rect">
              <a:avLst/>
            </a:prstGeom>
          </p:spPr>
        </p:pic>
        <p:sp>
          <p:nvSpPr>
            <p:cNvPr id="47" name="Google Shape;1663;p96">
              <a:extLst>
                <a:ext uri="{FF2B5EF4-FFF2-40B4-BE49-F238E27FC236}">
                  <a16:creationId xmlns:a16="http://schemas.microsoft.com/office/drawing/2014/main" id="{C74E2144-C9D8-9966-77D5-BDF86EC29C94}"/>
                </a:ext>
              </a:extLst>
            </p:cNvPr>
            <p:cNvSpPr txBox="1"/>
            <p:nvPr/>
          </p:nvSpPr>
          <p:spPr>
            <a:xfrm>
              <a:off x="836722" y="2235533"/>
              <a:ext cx="1549689" cy="4955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 algn="r">
                <a:buClr>
                  <a:srgbClr val="4170BD"/>
                </a:buClr>
                <a:buSzPts val="800"/>
              </a:pPr>
              <a:r>
                <a:rPr lang="es-CL" sz="900" dirty="0">
                  <a:solidFill>
                    <a:schemeClr val="accent3">
                      <a:lumMod val="50000"/>
                    </a:schemeClr>
                  </a:solidFill>
                  <a:ea typeface="Arial" charset="0"/>
                  <a:cs typeface="Arial" charset="0"/>
                  <a:sym typeface="Poppins"/>
                  <a:hlinkClick r:id="rId8"/>
                </a:rPr>
                <a:t>www.ips.gob.cl</a:t>
              </a:r>
              <a:endParaRPr lang="es-CL" sz="900" dirty="0">
                <a:solidFill>
                  <a:schemeClr val="accent3">
                    <a:lumMod val="50000"/>
                  </a:schemeClr>
                </a:solidFill>
                <a:ea typeface="Arial" charset="0"/>
                <a:cs typeface="Arial" charset="0"/>
                <a:sym typeface="Poppins"/>
              </a:endParaRPr>
            </a:p>
            <a:p>
              <a:pPr algn="r">
                <a:buClr>
                  <a:srgbClr val="4170BD"/>
                </a:buClr>
                <a:buSzPts val="800"/>
              </a:pPr>
              <a:r>
                <a:rPr lang="es-CL" sz="900" dirty="0">
                  <a:solidFill>
                    <a:schemeClr val="accent3">
                      <a:lumMod val="50000"/>
                    </a:schemeClr>
                  </a:solidFill>
                  <a:ea typeface="Arial" charset="0"/>
                  <a:cs typeface="Arial" charset="0"/>
                  <a:sym typeface="Poppins"/>
                </a:rPr>
                <a:t>(</a:t>
              </a:r>
              <a:r>
                <a:rPr lang="es-CL" sz="900" dirty="0" err="1">
                  <a:solidFill>
                    <a:schemeClr val="accent3">
                      <a:lumMod val="50000"/>
                    </a:schemeClr>
                  </a:solidFill>
                  <a:ea typeface="Arial" charset="0"/>
                  <a:cs typeface="Arial" charset="0"/>
                  <a:sym typeface="Poppins"/>
                </a:rPr>
                <a:t>videoatención</a:t>
              </a:r>
              <a:r>
                <a:rPr lang="es-CL" sz="900" dirty="0">
                  <a:solidFill>
                    <a:schemeClr val="accent3">
                      <a:lumMod val="50000"/>
                    </a:schemeClr>
                  </a:solidFill>
                  <a:ea typeface="Arial" charset="0"/>
                  <a:cs typeface="Arial" charset="0"/>
                  <a:sym typeface="Poppins"/>
                </a:rPr>
                <a:t>)</a:t>
              </a:r>
              <a:endParaRPr sz="900" dirty="0">
                <a:solidFill>
                  <a:schemeClr val="accent3">
                    <a:lumMod val="50000"/>
                  </a:schemeClr>
                </a:solidFill>
                <a:ea typeface="Arial" charset="0"/>
                <a:cs typeface="Arial" charset="0"/>
                <a:sym typeface="Poppi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78529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585;p43">
            <a:extLst>
              <a:ext uri="{FF2B5EF4-FFF2-40B4-BE49-F238E27FC236}">
                <a16:creationId xmlns:a16="http://schemas.microsoft.com/office/drawing/2014/main" id="{CB1EC877-9A61-C543-8042-C142D409A5D2}"/>
              </a:ext>
            </a:extLst>
          </p:cNvPr>
          <p:cNvSpPr txBox="1">
            <a:spLocks/>
          </p:cNvSpPr>
          <p:nvPr/>
        </p:nvSpPr>
        <p:spPr>
          <a:xfrm>
            <a:off x="241686" y="2136066"/>
            <a:ext cx="3624663" cy="12410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Poppins"/>
              <a:buNone/>
              <a:defRPr sz="4400" b="1" i="0" u="none" strike="noStrike" cap="none">
                <a:solidFill>
                  <a:schemeClr val="bg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Poppins"/>
              <a:buNone/>
              <a:defRPr sz="52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n-US" sz="3200" dirty="0"/>
              <a:t>¡</a:t>
            </a:r>
            <a:r>
              <a:rPr lang="en-US" sz="3200" dirty="0" err="1"/>
              <a:t>Muchas</a:t>
            </a:r>
            <a:r>
              <a:rPr lang="en-US" sz="3200" dirty="0"/>
              <a:t> gracias!</a:t>
            </a:r>
            <a:endParaRPr lang="es-CL" sz="32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315734B-1F47-CF6B-EF02-71E89A3896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24924" y="0"/>
            <a:ext cx="4219076" cy="5143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8DD4628-F1F6-C9A3-8A11-F725F99265C4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32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5" y="254523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Beneficios</a:t>
            </a:r>
          </a:p>
        </p:txBody>
      </p:sp>
      <p:pic>
        <p:nvPicPr>
          <p:cNvPr id="4" name="Gráfico 3">
            <a:extLst>
              <a:ext uri="{FF2B5EF4-FFF2-40B4-BE49-F238E27FC236}">
                <a16:creationId xmlns:a16="http://schemas.microsoft.com/office/drawing/2014/main" id="{D20B9FB2-C7A3-E3D3-DD8C-CBF445E333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2189408" y="665683"/>
            <a:ext cx="4765183" cy="3812134"/>
          </a:xfrm>
          <a:prstGeom prst="rect">
            <a:avLst/>
          </a:prstGeom>
        </p:spPr>
      </p:pic>
      <p:sp>
        <p:nvSpPr>
          <p:cNvPr id="7" name="Elipse 6">
            <a:extLst>
              <a:ext uri="{FF2B5EF4-FFF2-40B4-BE49-F238E27FC236}">
                <a16:creationId xmlns:a16="http://schemas.microsoft.com/office/drawing/2014/main" id="{4510F478-BED6-E5BE-4E87-CB8A4A091760}"/>
              </a:ext>
            </a:extLst>
          </p:cNvPr>
          <p:cNvSpPr/>
          <p:nvPr/>
        </p:nvSpPr>
        <p:spPr>
          <a:xfrm>
            <a:off x="2105560" y="1526539"/>
            <a:ext cx="844423" cy="844423"/>
          </a:xfrm>
          <a:prstGeom prst="ellipse">
            <a:avLst/>
          </a:prstGeom>
          <a:solidFill>
            <a:srgbClr val="92D050"/>
          </a:solidFill>
          <a:ln w="57150" cap="flat" cmpd="sng">
            <a:solidFill>
              <a:srgbClr val="70AE47"/>
            </a:solidFill>
            <a:prstDash val="solid"/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914400"/>
                      <a:gd name="connsiteY0" fmla="*/ 457200 h 914400"/>
                      <a:gd name="connsiteX1" fmla="*/ 457200 w 914400"/>
                      <a:gd name="connsiteY1" fmla="*/ 0 h 914400"/>
                      <a:gd name="connsiteX2" fmla="*/ 914400 w 914400"/>
                      <a:gd name="connsiteY2" fmla="*/ 457200 h 914400"/>
                      <a:gd name="connsiteX3" fmla="*/ 457200 w 914400"/>
                      <a:gd name="connsiteY3" fmla="*/ 914400 h 914400"/>
                      <a:gd name="connsiteX4" fmla="*/ 0 w 914400"/>
                      <a:gd name="connsiteY4" fmla="*/ 457200 h 914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14400" h="914400" fill="none" extrusionOk="0">
                        <a:moveTo>
                          <a:pt x="0" y="457200"/>
                        </a:moveTo>
                        <a:cubicBezTo>
                          <a:pt x="7327" y="205564"/>
                          <a:pt x="209848" y="-10606"/>
                          <a:pt x="457200" y="0"/>
                        </a:cubicBezTo>
                        <a:cubicBezTo>
                          <a:pt x="697469" y="-1874"/>
                          <a:pt x="897683" y="220434"/>
                          <a:pt x="914400" y="457200"/>
                        </a:cubicBezTo>
                        <a:cubicBezTo>
                          <a:pt x="912050" y="687296"/>
                          <a:pt x="682766" y="951837"/>
                          <a:pt x="457200" y="914400"/>
                        </a:cubicBezTo>
                        <a:cubicBezTo>
                          <a:pt x="219030" y="922425"/>
                          <a:pt x="13272" y="712896"/>
                          <a:pt x="0" y="457200"/>
                        </a:cubicBezTo>
                        <a:close/>
                      </a:path>
                      <a:path w="914400" h="914400" stroke="0" extrusionOk="0">
                        <a:moveTo>
                          <a:pt x="0" y="457200"/>
                        </a:moveTo>
                        <a:cubicBezTo>
                          <a:pt x="-4550" y="201889"/>
                          <a:pt x="178283" y="9913"/>
                          <a:pt x="457200" y="0"/>
                        </a:cubicBezTo>
                        <a:cubicBezTo>
                          <a:pt x="757394" y="10040"/>
                          <a:pt x="886822" y="205572"/>
                          <a:pt x="914400" y="457200"/>
                        </a:cubicBezTo>
                        <a:cubicBezTo>
                          <a:pt x="909345" y="714641"/>
                          <a:pt x="707577" y="926162"/>
                          <a:pt x="457200" y="914400"/>
                        </a:cubicBezTo>
                        <a:cubicBezTo>
                          <a:pt x="168344" y="894511"/>
                          <a:pt x="22609" y="720508"/>
                          <a:pt x="0" y="4572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6FE862D-83B4-8C38-66C6-573138F470E5}"/>
              </a:ext>
            </a:extLst>
          </p:cNvPr>
          <p:cNvSpPr txBox="1"/>
          <p:nvPr/>
        </p:nvSpPr>
        <p:spPr>
          <a:xfrm>
            <a:off x="2122928" y="1748696"/>
            <a:ext cx="7982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0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Vejez</a:t>
            </a:r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25A958E3-3495-4D9E-1EB6-2F55A09ECBCC}"/>
              </a:ext>
            </a:extLst>
          </p:cNvPr>
          <p:cNvSpPr/>
          <p:nvPr/>
        </p:nvSpPr>
        <p:spPr>
          <a:xfrm>
            <a:off x="2851116" y="1212309"/>
            <a:ext cx="1052819" cy="1052819"/>
          </a:xfrm>
          <a:prstGeom prst="ellipse">
            <a:avLst/>
          </a:prstGeom>
          <a:solidFill>
            <a:srgbClr val="92D050"/>
          </a:solidFill>
          <a:ln w="57150" cap="flat" cmpd="sng">
            <a:solidFill>
              <a:srgbClr val="70AE47"/>
            </a:solidFill>
            <a:prstDash val="solid"/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914400"/>
                      <a:gd name="connsiteY0" fmla="*/ 457200 h 914400"/>
                      <a:gd name="connsiteX1" fmla="*/ 457200 w 914400"/>
                      <a:gd name="connsiteY1" fmla="*/ 0 h 914400"/>
                      <a:gd name="connsiteX2" fmla="*/ 914400 w 914400"/>
                      <a:gd name="connsiteY2" fmla="*/ 457200 h 914400"/>
                      <a:gd name="connsiteX3" fmla="*/ 457200 w 914400"/>
                      <a:gd name="connsiteY3" fmla="*/ 914400 h 914400"/>
                      <a:gd name="connsiteX4" fmla="*/ 0 w 914400"/>
                      <a:gd name="connsiteY4" fmla="*/ 457200 h 914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14400" h="914400" fill="none" extrusionOk="0">
                        <a:moveTo>
                          <a:pt x="0" y="457200"/>
                        </a:moveTo>
                        <a:cubicBezTo>
                          <a:pt x="7327" y="205564"/>
                          <a:pt x="209848" y="-10606"/>
                          <a:pt x="457200" y="0"/>
                        </a:cubicBezTo>
                        <a:cubicBezTo>
                          <a:pt x="697469" y="-1874"/>
                          <a:pt x="897683" y="220434"/>
                          <a:pt x="914400" y="457200"/>
                        </a:cubicBezTo>
                        <a:cubicBezTo>
                          <a:pt x="912050" y="687296"/>
                          <a:pt x="682766" y="951837"/>
                          <a:pt x="457200" y="914400"/>
                        </a:cubicBezTo>
                        <a:cubicBezTo>
                          <a:pt x="219030" y="922425"/>
                          <a:pt x="13272" y="712896"/>
                          <a:pt x="0" y="457200"/>
                        </a:cubicBezTo>
                        <a:close/>
                      </a:path>
                      <a:path w="914400" h="914400" stroke="0" extrusionOk="0">
                        <a:moveTo>
                          <a:pt x="0" y="457200"/>
                        </a:moveTo>
                        <a:cubicBezTo>
                          <a:pt x="-4550" y="201889"/>
                          <a:pt x="178283" y="9913"/>
                          <a:pt x="457200" y="0"/>
                        </a:cubicBezTo>
                        <a:cubicBezTo>
                          <a:pt x="757394" y="10040"/>
                          <a:pt x="886822" y="205572"/>
                          <a:pt x="914400" y="457200"/>
                        </a:cubicBezTo>
                        <a:cubicBezTo>
                          <a:pt x="909345" y="714641"/>
                          <a:pt x="707577" y="926162"/>
                          <a:pt x="457200" y="914400"/>
                        </a:cubicBezTo>
                        <a:cubicBezTo>
                          <a:pt x="168344" y="894511"/>
                          <a:pt x="22609" y="720508"/>
                          <a:pt x="0" y="4572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0FDC610-275E-65EE-B646-DC8651E4BC4E}"/>
              </a:ext>
            </a:extLst>
          </p:cNvPr>
          <p:cNvSpPr txBox="1"/>
          <p:nvPr/>
        </p:nvSpPr>
        <p:spPr>
          <a:xfrm>
            <a:off x="2806761" y="1477185"/>
            <a:ext cx="11556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Expiración Obligada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3103EC82-F24F-7179-A1F9-456E8C723E12}"/>
              </a:ext>
            </a:extLst>
          </p:cNvPr>
          <p:cNvSpPr/>
          <p:nvPr/>
        </p:nvSpPr>
        <p:spPr>
          <a:xfrm>
            <a:off x="3934947" y="1216211"/>
            <a:ext cx="826986" cy="826986"/>
          </a:xfrm>
          <a:prstGeom prst="ellipse">
            <a:avLst/>
          </a:prstGeom>
          <a:solidFill>
            <a:srgbClr val="92D050"/>
          </a:solidFill>
          <a:ln w="57150" cap="flat" cmpd="sng">
            <a:solidFill>
              <a:srgbClr val="70AE47"/>
            </a:solidFill>
            <a:prstDash val="solid"/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914400"/>
                      <a:gd name="connsiteY0" fmla="*/ 457200 h 914400"/>
                      <a:gd name="connsiteX1" fmla="*/ 457200 w 914400"/>
                      <a:gd name="connsiteY1" fmla="*/ 0 h 914400"/>
                      <a:gd name="connsiteX2" fmla="*/ 914400 w 914400"/>
                      <a:gd name="connsiteY2" fmla="*/ 457200 h 914400"/>
                      <a:gd name="connsiteX3" fmla="*/ 457200 w 914400"/>
                      <a:gd name="connsiteY3" fmla="*/ 914400 h 914400"/>
                      <a:gd name="connsiteX4" fmla="*/ 0 w 914400"/>
                      <a:gd name="connsiteY4" fmla="*/ 457200 h 914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14400" h="914400" fill="none" extrusionOk="0">
                        <a:moveTo>
                          <a:pt x="0" y="457200"/>
                        </a:moveTo>
                        <a:cubicBezTo>
                          <a:pt x="7327" y="205564"/>
                          <a:pt x="209848" y="-10606"/>
                          <a:pt x="457200" y="0"/>
                        </a:cubicBezTo>
                        <a:cubicBezTo>
                          <a:pt x="697469" y="-1874"/>
                          <a:pt x="897683" y="220434"/>
                          <a:pt x="914400" y="457200"/>
                        </a:cubicBezTo>
                        <a:cubicBezTo>
                          <a:pt x="912050" y="687296"/>
                          <a:pt x="682766" y="951837"/>
                          <a:pt x="457200" y="914400"/>
                        </a:cubicBezTo>
                        <a:cubicBezTo>
                          <a:pt x="219030" y="922425"/>
                          <a:pt x="13272" y="712896"/>
                          <a:pt x="0" y="457200"/>
                        </a:cubicBezTo>
                        <a:close/>
                      </a:path>
                      <a:path w="914400" h="914400" stroke="0" extrusionOk="0">
                        <a:moveTo>
                          <a:pt x="0" y="457200"/>
                        </a:moveTo>
                        <a:cubicBezTo>
                          <a:pt x="-4550" y="201889"/>
                          <a:pt x="178283" y="9913"/>
                          <a:pt x="457200" y="0"/>
                        </a:cubicBezTo>
                        <a:cubicBezTo>
                          <a:pt x="757394" y="10040"/>
                          <a:pt x="886822" y="205572"/>
                          <a:pt x="914400" y="457200"/>
                        </a:cubicBezTo>
                        <a:cubicBezTo>
                          <a:pt x="909345" y="714641"/>
                          <a:pt x="707577" y="926162"/>
                          <a:pt x="457200" y="914400"/>
                        </a:cubicBezTo>
                        <a:cubicBezTo>
                          <a:pt x="168344" y="894511"/>
                          <a:pt x="22609" y="720508"/>
                          <a:pt x="0" y="4572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0347FD8-8AB7-C5C4-F20F-6423B7D23EB5}"/>
              </a:ext>
            </a:extLst>
          </p:cNvPr>
          <p:cNvSpPr txBox="1"/>
          <p:nvPr/>
        </p:nvSpPr>
        <p:spPr>
          <a:xfrm>
            <a:off x="3778885" y="1456229"/>
            <a:ext cx="1155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6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Invalidez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25E47F49-99BA-FCA0-FD03-2BB81BA76AA4}"/>
              </a:ext>
            </a:extLst>
          </p:cNvPr>
          <p:cNvSpPr/>
          <p:nvPr/>
        </p:nvSpPr>
        <p:spPr>
          <a:xfrm>
            <a:off x="4734798" y="879684"/>
            <a:ext cx="924068" cy="924068"/>
          </a:xfrm>
          <a:prstGeom prst="ellipse">
            <a:avLst/>
          </a:prstGeom>
          <a:solidFill>
            <a:srgbClr val="92D050"/>
          </a:solidFill>
          <a:ln w="57150" cap="flat" cmpd="sng">
            <a:solidFill>
              <a:srgbClr val="70AE47"/>
            </a:solidFill>
            <a:prstDash val="solid"/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914400"/>
                      <a:gd name="connsiteY0" fmla="*/ 457200 h 914400"/>
                      <a:gd name="connsiteX1" fmla="*/ 457200 w 914400"/>
                      <a:gd name="connsiteY1" fmla="*/ 0 h 914400"/>
                      <a:gd name="connsiteX2" fmla="*/ 914400 w 914400"/>
                      <a:gd name="connsiteY2" fmla="*/ 457200 h 914400"/>
                      <a:gd name="connsiteX3" fmla="*/ 457200 w 914400"/>
                      <a:gd name="connsiteY3" fmla="*/ 914400 h 914400"/>
                      <a:gd name="connsiteX4" fmla="*/ 0 w 914400"/>
                      <a:gd name="connsiteY4" fmla="*/ 457200 h 914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14400" h="914400" fill="none" extrusionOk="0">
                        <a:moveTo>
                          <a:pt x="0" y="457200"/>
                        </a:moveTo>
                        <a:cubicBezTo>
                          <a:pt x="7327" y="205564"/>
                          <a:pt x="209848" y="-10606"/>
                          <a:pt x="457200" y="0"/>
                        </a:cubicBezTo>
                        <a:cubicBezTo>
                          <a:pt x="697469" y="-1874"/>
                          <a:pt x="897683" y="220434"/>
                          <a:pt x="914400" y="457200"/>
                        </a:cubicBezTo>
                        <a:cubicBezTo>
                          <a:pt x="912050" y="687296"/>
                          <a:pt x="682766" y="951837"/>
                          <a:pt x="457200" y="914400"/>
                        </a:cubicBezTo>
                        <a:cubicBezTo>
                          <a:pt x="219030" y="922425"/>
                          <a:pt x="13272" y="712896"/>
                          <a:pt x="0" y="457200"/>
                        </a:cubicBezTo>
                        <a:close/>
                      </a:path>
                      <a:path w="914400" h="914400" stroke="0" extrusionOk="0">
                        <a:moveTo>
                          <a:pt x="0" y="457200"/>
                        </a:moveTo>
                        <a:cubicBezTo>
                          <a:pt x="-4550" y="201889"/>
                          <a:pt x="178283" y="9913"/>
                          <a:pt x="457200" y="0"/>
                        </a:cubicBezTo>
                        <a:cubicBezTo>
                          <a:pt x="757394" y="10040"/>
                          <a:pt x="886822" y="205572"/>
                          <a:pt x="914400" y="457200"/>
                        </a:cubicBezTo>
                        <a:cubicBezTo>
                          <a:pt x="909345" y="714641"/>
                          <a:pt x="707577" y="926162"/>
                          <a:pt x="457200" y="914400"/>
                        </a:cubicBezTo>
                        <a:cubicBezTo>
                          <a:pt x="168344" y="894511"/>
                          <a:pt x="22609" y="720508"/>
                          <a:pt x="0" y="4572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3945A04-9AD5-F7B0-F3FB-75F2685BE08C}"/>
              </a:ext>
            </a:extLst>
          </p:cNvPr>
          <p:cNvSpPr txBox="1"/>
          <p:nvPr/>
        </p:nvSpPr>
        <p:spPr>
          <a:xfrm>
            <a:off x="4561866" y="1195286"/>
            <a:ext cx="12632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i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Rejubilación</a:t>
            </a:r>
            <a:endParaRPr lang="es-CL" sz="1200" i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EF867E5E-83F6-9AF5-8FEC-8E16892BB47E}"/>
              </a:ext>
            </a:extLst>
          </p:cNvPr>
          <p:cNvSpPr/>
          <p:nvPr/>
        </p:nvSpPr>
        <p:spPr>
          <a:xfrm>
            <a:off x="3479118" y="1925786"/>
            <a:ext cx="1107185" cy="1107185"/>
          </a:xfrm>
          <a:prstGeom prst="ellipse">
            <a:avLst/>
          </a:prstGeom>
          <a:solidFill>
            <a:srgbClr val="92D050"/>
          </a:solidFill>
          <a:ln w="57150" cap="flat" cmpd="sng">
            <a:solidFill>
              <a:srgbClr val="70AE47"/>
            </a:solidFill>
            <a:prstDash val="solid"/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914400"/>
                      <a:gd name="connsiteY0" fmla="*/ 457200 h 914400"/>
                      <a:gd name="connsiteX1" fmla="*/ 457200 w 914400"/>
                      <a:gd name="connsiteY1" fmla="*/ 0 h 914400"/>
                      <a:gd name="connsiteX2" fmla="*/ 914400 w 914400"/>
                      <a:gd name="connsiteY2" fmla="*/ 457200 h 914400"/>
                      <a:gd name="connsiteX3" fmla="*/ 457200 w 914400"/>
                      <a:gd name="connsiteY3" fmla="*/ 914400 h 914400"/>
                      <a:gd name="connsiteX4" fmla="*/ 0 w 914400"/>
                      <a:gd name="connsiteY4" fmla="*/ 457200 h 914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14400" h="914400" fill="none" extrusionOk="0">
                        <a:moveTo>
                          <a:pt x="0" y="457200"/>
                        </a:moveTo>
                        <a:cubicBezTo>
                          <a:pt x="7327" y="205564"/>
                          <a:pt x="209848" y="-10606"/>
                          <a:pt x="457200" y="0"/>
                        </a:cubicBezTo>
                        <a:cubicBezTo>
                          <a:pt x="697469" y="-1874"/>
                          <a:pt x="897683" y="220434"/>
                          <a:pt x="914400" y="457200"/>
                        </a:cubicBezTo>
                        <a:cubicBezTo>
                          <a:pt x="912050" y="687296"/>
                          <a:pt x="682766" y="951837"/>
                          <a:pt x="457200" y="914400"/>
                        </a:cubicBezTo>
                        <a:cubicBezTo>
                          <a:pt x="219030" y="922425"/>
                          <a:pt x="13272" y="712896"/>
                          <a:pt x="0" y="457200"/>
                        </a:cubicBezTo>
                        <a:close/>
                      </a:path>
                      <a:path w="914400" h="914400" stroke="0" extrusionOk="0">
                        <a:moveTo>
                          <a:pt x="0" y="457200"/>
                        </a:moveTo>
                        <a:cubicBezTo>
                          <a:pt x="-4550" y="201889"/>
                          <a:pt x="178283" y="9913"/>
                          <a:pt x="457200" y="0"/>
                        </a:cubicBezTo>
                        <a:cubicBezTo>
                          <a:pt x="757394" y="10040"/>
                          <a:pt x="886822" y="205572"/>
                          <a:pt x="914400" y="457200"/>
                        </a:cubicBezTo>
                        <a:cubicBezTo>
                          <a:pt x="909345" y="714641"/>
                          <a:pt x="707577" y="926162"/>
                          <a:pt x="457200" y="914400"/>
                        </a:cubicBezTo>
                        <a:cubicBezTo>
                          <a:pt x="168344" y="894511"/>
                          <a:pt x="22609" y="720508"/>
                          <a:pt x="0" y="4572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9D08B70F-4573-F8F1-4B41-99A671039005}"/>
              </a:ext>
            </a:extLst>
          </p:cNvPr>
          <p:cNvSpPr txBox="1"/>
          <p:nvPr/>
        </p:nvSpPr>
        <p:spPr>
          <a:xfrm>
            <a:off x="3399785" y="2088750"/>
            <a:ext cx="12632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Rebaja de Imposiciones</a:t>
            </a:r>
          </a:p>
          <a:p>
            <a:pPr algn="ctr"/>
            <a:r>
              <a:rPr lang="es-CL" sz="12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Art14</a:t>
            </a:r>
          </a:p>
          <a:p>
            <a:pPr algn="ctr"/>
            <a:r>
              <a:rPr lang="es-CL" sz="12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DFL 1340</a:t>
            </a:r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5FA25F4D-91D2-56B5-52EE-D55AB85021D2}"/>
              </a:ext>
            </a:extLst>
          </p:cNvPr>
          <p:cNvSpPr/>
          <p:nvPr/>
        </p:nvSpPr>
        <p:spPr>
          <a:xfrm>
            <a:off x="6358347" y="1824309"/>
            <a:ext cx="919588" cy="919588"/>
          </a:xfrm>
          <a:prstGeom prst="ellipse">
            <a:avLst/>
          </a:prstGeom>
          <a:solidFill>
            <a:srgbClr val="00B0F0"/>
          </a:solidFill>
          <a:ln w="57150" cap="flat" cmpd="sng">
            <a:solidFill>
              <a:srgbClr val="002060"/>
            </a:solidFill>
            <a:prstDash val="solid"/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914400"/>
                      <a:gd name="connsiteY0" fmla="*/ 457200 h 914400"/>
                      <a:gd name="connsiteX1" fmla="*/ 457200 w 914400"/>
                      <a:gd name="connsiteY1" fmla="*/ 0 h 914400"/>
                      <a:gd name="connsiteX2" fmla="*/ 914400 w 914400"/>
                      <a:gd name="connsiteY2" fmla="*/ 457200 h 914400"/>
                      <a:gd name="connsiteX3" fmla="*/ 457200 w 914400"/>
                      <a:gd name="connsiteY3" fmla="*/ 914400 h 914400"/>
                      <a:gd name="connsiteX4" fmla="*/ 0 w 914400"/>
                      <a:gd name="connsiteY4" fmla="*/ 457200 h 914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14400" h="914400" fill="none" extrusionOk="0">
                        <a:moveTo>
                          <a:pt x="0" y="457200"/>
                        </a:moveTo>
                        <a:cubicBezTo>
                          <a:pt x="7327" y="205564"/>
                          <a:pt x="209848" y="-10606"/>
                          <a:pt x="457200" y="0"/>
                        </a:cubicBezTo>
                        <a:cubicBezTo>
                          <a:pt x="697469" y="-1874"/>
                          <a:pt x="897683" y="220434"/>
                          <a:pt x="914400" y="457200"/>
                        </a:cubicBezTo>
                        <a:cubicBezTo>
                          <a:pt x="912050" y="687296"/>
                          <a:pt x="682766" y="951837"/>
                          <a:pt x="457200" y="914400"/>
                        </a:cubicBezTo>
                        <a:cubicBezTo>
                          <a:pt x="219030" y="922425"/>
                          <a:pt x="13272" y="712896"/>
                          <a:pt x="0" y="457200"/>
                        </a:cubicBezTo>
                        <a:close/>
                      </a:path>
                      <a:path w="914400" h="914400" stroke="0" extrusionOk="0">
                        <a:moveTo>
                          <a:pt x="0" y="457200"/>
                        </a:moveTo>
                        <a:cubicBezTo>
                          <a:pt x="-4550" y="201889"/>
                          <a:pt x="178283" y="9913"/>
                          <a:pt x="457200" y="0"/>
                        </a:cubicBezTo>
                        <a:cubicBezTo>
                          <a:pt x="757394" y="10040"/>
                          <a:pt x="886822" y="205572"/>
                          <a:pt x="914400" y="457200"/>
                        </a:cubicBezTo>
                        <a:cubicBezTo>
                          <a:pt x="909345" y="714641"/>
                          <a:pt x="707577" y="926162"/>
                          <a:pt x="457200" y="914400"/>
                        </a:cubicBezTo>
                        <a:cubicBezTo>
                          <a:pt x="168344" y="894511"/>
                          <a:pt x="22609" y="720508"/>
                          <a:pt x="0" y="4572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40B389E8-CD9D-71FC-BBCB-C98ED30BAE8E}"/>
              </a:ext>
            </a:extLst>
          </p:cNvPr>
          <p:cNvSpPr txBox="1"/>
          <p:nvPr/>
        </p:nvSpPr>
        <p:spPr>
          <a:xfrm>
            <a:off x="6327808" y="1975482"/>
            <a:ext cx="9833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6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Viudez</a:t>
            </a:r>
          </a:p>
          <a:p>
            <a:pPr algn="ctr"/>
            <a:r>
              <a:rPr lang="es-CL" sz="16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Orfandad</a:t>
            </a: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F0FF9B4C-EE26-E84F-1DCB-0FEF49C67B2C}"/>
              </a:ext>
            </a:extLst>
          </p:cNvPr>
          <p:cNvSpPr/>
          <p:nvPr/>
        </p:nvSpPr>
        <p:spPr>
          <a:xfrm>
            <a:off x="5493067" y="451227"/>
            <a:ext cx="841682" cy="841682"/>
          </a:xfrm>
          <a:prstGeom prst="ellipse">
            <a:avLst/>
          </a:prstGeom>
          <a:solidFill>
            <a:srgbClr val="00B0F0"/>
          </a:solidFill>
          <a:ln w="57150" cap="flat" cmpd="sng">
            <a:solidFill>
              <a:srgbClr val="002060"/>
            </a:solidFill>
            <a:prstDash val="solid"/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914400"/>
                      <a:gd name="connsiteY0" fmla="*/ 457200 h 914400"/>
                      <a:gd name="connsiteX1" fmla="*/ 457200 w 914400"/>
                      <a:gd name="connsiteY1" fmla="*/ 0 h 914400"/>
                      <a:gd name="connsiteX2" fmla="*/ 914400 w 914400"/>
                      <a:gd name="connsiteY2" fmla="*/ 457200 h 914400"/>
                      <a:gd name="connsiteX3" fmla="*/ 457200 w 914400"/>
                      <a:gd name="connsiteY3" fmla="*/ 914400 h 914400"/>
                      <a:gd name="connsiteX4" fmla="*/ 0 w 914400"/>
                      <a:gd name="connsiteY4" fmla="*/ 457200 h 914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14400" h="914400" fill="none" extrusionOk="0">
                        <a:moveTo>
                          <a:pt x="0" y="457200"/>
                        </a:moveTo>
                        <a:cubicBezTo>
                          <a:pt x="7327" y="205564"/>
                          <a:pt x="209848" y="-10606"/>
                          <a:pt x="457200" y="0"/>
                        </a:cubicBezTo>
                        <a:cubicBezTo>
                          <a:pt x="697469" y="-1874"/>
                          <a:pt x="897683" y="220434"/>
                          <a:pt x="914400" y="457200"/>
                        </a:cubicBezTo>
                        <a:cubicBezTo>
                          <a:pt x="912050" y="687296"/>
                          <a:pt x="682766" y="951837"/>
                          <a:pt x="457200" y="914400"/>
                        </a:cubicBezTo>
                        <a:cubicBezTo>
                          <a:pt x="219030" y="922425"/>
                          <a:pt x="13272" y="712896"/>
                          <a:pt x="0" y="457200"/>
                        </a:cubicBezTo>
                        <a:close/>
                      </a:path>
                      <a:path w="914400" h="914400" stroke="0" extrusionOk="0">
                        <a:moveTo>
                          <a:pt x="0" y="457200"/>
                        </a:moveTo>
                        <a:cubicBezTo>
                          <a:pt x="-4550" y="201889"/>
                          <a:pt x="178283" y="9913"/>
                          <a:pt x="457200" y="0"/>
                        </a:cubicBezTo>
                        <a:cubicBezTo>
                          <a:pt x="757394" y="10040"/>
                          <a:pt x="886822" y="205572"/>
                          <a:pt x="914400" y="457200"/>
                        </a:cubicBezTo>
                        <a:cubicBezTo>
                          <a:pt x="909345" y="714641"/>
                          <a:pt x="707577" y="926162"/>
                          <a:pt x="457200" y="914400"/>
                        </a:cubicBezTo>
                        <a:cubicBezTo>
                          <a:pt x="168344" y="894511"/>
                          <a:pt x="22609" y="720508"/>
                          <a:pt x="0" y="4572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C2B44CDC-1021-4A42-40D3-53FD61D69209}"/>
              </a:ext>
            </a:extLst>
          </p:cNvPr>
          <p:cNvSpPr txBox="1"/>
          <p:nvPr/>
        </p:nvSpPr>
        <p:spPr>
          <a:xfrm>
            <a:off x="5454114" y="563135"/>
            <a:ext cx="919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6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Seguro de Vida</a:t>
            </a:r>
          </a:p>
        </p:txBody>
      </p:sp>
      <p:sp>
        <p:nvSpPr>
          <p:cNvPr id="29" name="Elipse 28">
            <a:extLst>
              <a:ext uri="{FF2B5EF4-FFF2-40B4-BE49-F238E27FC236}">
                <a16:creationId xmlns:a16="http://schemas.microsoft.com/office/drawing/2014/main" id="{49DA87D1-84E7-CD38-4FFC-615BB4958FE8}"/>
              </a:ext>
            </a:extLst>
          </p:cNvPr>
          <p:cNvSpPr/>
          <p:nvPr/>
        </p:nvSpPr>
        <p:spPr>
          <a:xfrm>
            <a:off x="4586991" y="1787123"/>
            <a:ext cx="1107185" cy="1107185"/>
          </a:xfrm>
          <a:prstGeom prst="ellipse">
            <a:avLst/>
          </a:prstGeom>
          <a:solidFill>
            <a:srgbClr val="92D050"/>
          </a:solidFill>
          <a:ln w="57150" cap="flat" cmpd="sng">
            <a:solidFill>
              <a:srgbClr val="70AE47"/>
            </a:solidFill>
            <a:prstDash val="solid"/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914400"/>
                      <a:gd name="connsiteY0" fmla="*/ 457200 h 914400"/>
                      <a:gd name="connsiteX1" fmla="*/ 457200 w 914400"/>
                      <a:gd name="connsiteY1" fmla="*/ 0 h 914400"/>
                      <a:gd name="connsiteX2" fmla="*/ 914400 w 914400"/>
                      <a:gd name="connsiteY2" fmla="*/ 457200 h 914400"/>
                      <a:gd name="connsiteX3" fmla="*/ 457200 w 914400"/>
                      <a:gd name="connsiteY3" fmla="*/ 914400 h 914400"/>
                      <a:gd name="connsiteX4" fmla="*/ 0 w 914400"/>
                      <a:gd name="connsiteY4" fmla="*/ 457200 h 914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14400" h="914400" fill="none" extrusionOk="0">
                        <a:moveTo>
                          <a:pt x="0" y="457200"/>
                        </a:moveTo>
                        <a:cubicBezTo>
                          <a:pt x="7327" y="205564"/>
                          <a:pt x="209848" y="-10606"/>
                          <a:pt x="457200" y="0"/>
                        </a:cubicBezTo>
                        <a:cubicBezTo>
                          <a:pt x="697469" y="-1874"/>
                          <a:pt x="897683" y="220434"/>
                          <a:pt x="914400" y="457200"/>
                        </a:cubicBezTo>
                        <a:cubicBezTo>
                          <a:pt x="912050" y="687296"/>
                          <a:pt x="682766" y="951837"/>
                          <a:pt x="457200" y="914400"/>
                        </a:cubicBezTo>
                        <a:cubicBezTo>
                          <a:pt x="219030" y="922425"/>
                          <a:pt x="13272" y="712896"/>
                          <a:pt x="0" y="457200"/>
                        </a:cubicBezTo>
                        <a:close/>
                      </a:path>
                      <a:path w="914400" h="914400" stroke="0" extrusionOk="0">
                        <a:moveTo>
                          <a:pt x="0" y="457200"/>
                        </a:moveTo>
                        <a:cubicBezTo>
                          <a:pt x="-4550" y="201889"/>
                          <a:pt x="178283" y="9913"/>
                          <a:pt x="457200" y="0"/>
                        </a:cubicBezTo>
                        <a:cubicBezTo>
                          <a:pt x="757394" y="10040"/>
                          <a:pt x="886822" y="205572"/>
                          <a:pt x="914400" y="457200"/>
                        </a:cubicBezTo>
                        <a:cubicBezTo>
                          <a:pt x="909345" y="714641"/>
                          <a:pt x="707577" y="926162"/>
                          <a:pt x="457200" y="914400"/>
                        </a:cubicBezTo>
                        <a:cubicBezTo>
                          <a:pt x="168344" y="894511"/>
                          <a:pt x="22609" y="720508"/>
                          <a:pt x="0" y="4572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B3E59D8D-DE7A-1833-5BB0-5BCDDA3A1EBC}"/>
              </a:ext>
            </a:extLst>
          </p:cNvPr>
          <p:cNvSpPr txBox="1"/>
          <p:nvPr/>
        </p:nvSpPr>
        <p:spPr>
          <a:xfrm>
            <a:off x="4507658" y="1948751"/>
            <a:ext cx="12632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i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Bonif</a:t>
            </a:r>
            <a:r>
              <a:rPr lang="es-CL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ctr"/>
            <a:r>
              <a:rPr lang="es-CL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Art19</a:t>
            </a:r>
          </a:p>
          <a:p>
            <a:pPr algn="ctr"/>
            <a:r>
              <a:rPr lang="es-CL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Ley 15.386</a:t>
            </a:r>
          </a:p>
        </p:txBody>
      </p:sp>
      <p:sp>
        <p:nvSpPr>
          <p:cNvPr id="31" name="Elipse 30">
            <a:extLst>
              <a:ext uri="{FF2B5EF4-FFF2-40B4-BE49-F238E27FC236}">
                <a16:creationId xmlns:a16="http://schemas.microsoft.com/office/drawing/2014/main" id="{F7F09668-A9C1-79E3-C96C-ECA16A9DCF16}"/>
              </a:ext>
            </a:extLst>
          </p:cNvPr>
          <p:cNvSpPr/>
          <p:nvPr/>
        </p:nvSpPr>
        <p:spPr>
          <a:xfrm>
            <a:off x="5409446" y="1236643"/>
            <a:ext cx="1107185" cy="1107185"/>
          </a:xfrm>
          <a:prstGeom prst="ellipse">
            <a:avLst/>
          </a:prstGeom>
          <a:solidFill>
            <a:srgbClr val="00B0F0"/>
          </a:solidFill>
          <a:ln w="57150" cap="flat" cmpd="sng">
            <a:solidFill>
              <a:srgbClr val="002060"/>
            </a:solidFill>
            <a:prstDash val="solid"/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914400"/>
                      <a:gd name="connsiteY0" fmla="*/ 457200 h 914400"/>
                      <a:gd name="connsiteX1" fmla="*/ 457200 w 914400"/>
                      <a:gd name="connsiteY1" fmla="*/ 0 h 914400"/>
                      <a:gd name="connsiteX2" fmla="*/ 914400 w 914400"/>
                      <a:gd name="connsiteY2" fmla="*/ 457200 h 914400"/>
                      <a:gd name="connsiteX3" fmla="*/ 457200 w 914400"/>
                      <a:gd name="connsiteY3" fmla="*/ 914400 h 914400"/>
                      <a:gd name="connsiteX4" fmla="*/ 0 w 914400"/>
                      <a:gd name="connsiteY4" fmla="*/ 457200 h 914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14400" h="914400" fill="none" extrusionOk="0">
                        <a:moveTo>
                          <a:pt x="0" y="457200"/>
                        </a:moveTo>
                        <a:cubicBezTo>
                          <a:pt x="7327" y="205564"/>
                          <a:pt x="209848" y="-10606"/>
                          <a:pt x="457200" y="0"/>
                        </a:cubicBezTo>
                        <a:cubicBezTo>
                          <a:pt x="697469" y="-1874"/>
                          <a:pt x="897683" y="220434"/>
                          <a:pt x="914400" y="457200"/>
                        </a:cubicBezTo>
                        <a:cubicBezTo>
                          <a:pt x="912050" y="687296"/>
                          <a:pt x="682766" y="951837"/>
                          <a:pt x="457200" y="914400"/>
                        </a:cubicBezTo>
                        <a:cubicBezTo>
                          <a:pt x="219030" y="922425"/>
                          <a:pt x="13272" y="712896"/>
                          <a:pt x="0" y="457200"/>
                        </a:cubicBezTo>
                        <a:close/>
                      </a:path>
                      <a:path w="914400" h="914400" stroke="0" extrusionOk="0">
                        <a:moveTo>
                          <a:pt x="0" y="457200"/>
                        </a:moveTo>
                        <a:cubicBezTo>
                          <a:pt x="-4550" y="201889"/>
                          <a:pt x="178283" y="9913"/>
                          <a:pt x="457200" y="0"/>
                        </a:cubicBezTo>
                        <a:cubicBezTo>
                          <a:pt x="757394" y="10040"/>
                          <a:pt x="886822" y="205572"/>
                          <a:pt x="914400" y="457200"/>
                        </a:cubicBezTo>
                        <a:cubicBezTo>
                          <a:pt x="909345" y="714641"/>
                          <a:pt x="707577" y="926162"/>
                          <a:pt x="457200" y="914400"/>
                        </a:cubicBezTo>
                        <a:cubicBezTo>
                          <a:pt x="168344" y="894511"/>
                          <a:pt x="22609" y="720508"/>
                          <a:pt x="0" y="4572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017AACE2-8016-CC30-0B10-CF57B7E0AAD5}"/>
              </a:ext>
            </a:extLst>
          </p:cNvPr>
          <p:cNvSpPr txBox="1"/>
          <p:nvPr/>
        </p:nvSpPr>
        <p:spPr>
          <a:xfrm>
            <a:off x="5330113" y="1467069"/>
            <a:ext cx="1263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Pensión hijos filiación No matrimonial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1A769B5-9775-EB0E-752B-55B140075499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03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316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367F9D05-7F3F-CF63-F1E5-73AED340FCF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5837514" y="0"/>
            <a:ext cx="3086240" cy="4472609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5" y="254523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Jubilación por Edad (vejez)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2082641-1B86-C240-8218-13AB82475316}"/>
              </a:ext>
            </a:extLst>
          </p:cNvPr>
          <p:cNvSpPr txBox="1"/>
          <p:nvPr/>
        </p:nvSpPr>
        <p:spPr>
          <a:xfrm>
            <a:off x="339365" y="1640702"/>
            <a:ext cx="505880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65 o más años de edad los imponentes varones y 60 o más las mujeres, a la fecha de cesación de servicios.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Tener la calidad de imponente de </a:t>
            </a:r>
            <a:r>
              <a:rPr lang="es-CL" sz="1600" i="1" dirty="0" err="1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Canaempu</a:t>
            </a: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Tener como mínimo 10 años de imposiciones.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Tener cotizaciones vigentes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3F29871-0960-C746-AFBF-16D16C5371F0}"/>
              </a:ext>
            </a:extLst>
          </p:cNvPr>
          <p:cNvSpPr txBox="1"/>
          <p:nvPr/>
        </p:nvSpPr>
        <p:spPr>
          <a:xfrm>
            <a:off x="339365" y="1040586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Requisitos: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7E20200-B9D3-71E2-B9BD-70EDD0DA2D46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04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440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8ABBDF6D-3B91-6C13-FDD4-7DF9C90B80F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7514" y="0"/>
            <a:ext cx="3086240" cy="4472609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5" y="254523"/>
            <a:ext cx="4432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Expiración obligada de funciones DL 2.448 art. 12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2082641-1B86-C240-8218-13AB82475316}"/>
              </a:ext>
            </a:extLst>
          </p:cNvPr>
          <p:cNvSpPr txBox="1"/>
          <p:nvPr/>
        </p:nvSpPr>
        <p:spPr>
          <a:xfrm>
            <a:off x="339365" y="1616844"/>
            <a:ext cx="51309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Afiliación Mínima de 20 años de imposiciones.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Cese por renuncia no voluntaria y/o supresión del cargo.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Calidad Jurídica de Planta.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907A28E-96D1-3D43-CC18-254B851EE934}"/>
              </a:ext>
            </a:extLst>
          </p:cNvPr>
          <p:cNvSpPr txBox="1"/>
          <p:nvPr/>
        </p:nvSpPr>
        <p:spPr>
          <a:xfrm>
            <a:off x="339365" y="3398776"/>
            <a:ext cx="5130993" cy="954107"/>
          </a:xfrm>
          <a:prstGeom prst="rect">
            <a:avLst/>
          </a:prstGeom>
          <a:solidFill>
            <a:srgbClr val="DBECF5"/>
          </a:solidFill>
        </p:spPr>
        <p:txBody>
          <a:bodyPr wrap="square" rtlCol="0">
            <a:spAutoFit/>
          </a:bodyPr>
          <a:lstStyle/>
          <a:p>
            <a:r>
              <a:rPr lang="es-CL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 obtener pensión con última renta (aplicación art. 131 DFL 338/60) debe ser imponente antes del 23-09-1989,  fecha nuevo estatuto administrativo (ley 18.834) y continuar  con cotizaciones sin interrupciones a la fecha.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1413E96-D13B-FC39-F99A-E53377B95601}"/>
              </a:ext>
            </a:extLst>
          </p:cNvPr>
          <p:cNvSpPr txBox="1"/>
          <p:nvPr/>
        </p:nvSpPr>
        <p:spPr>
          <a:xfrm>
            <a:off x="339365" y="1138557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Requisitos: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767F670-0EBF-C7ED-64F8-921F2DDDFE3E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05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470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D69FC8AB-FBB3-EA01-9D03-86D85B0047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7514" y="0"/>
            <a:ext cx="3086240" cy="4493228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5" y="254523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Pensión por invalidez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2082641-1B86-C240-8218-13AB82475316}"/>
              </a:ext>
            </a:extLst>
          </p:cNvPr>
          <p:cNvSpPr txBox="1"/>
          <p:nvPr/>
        </p:nvSpPr>
        <p:spPr>
          <a:xfrm>
            <a:off x="339365" y="1610741"/>
            <a:ext cx="48582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Tener 10 años de imposiciones.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Tener cotizaciones vigentes a la fecha de declaración de invalidez.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 declarado incapacitado/a en forma absoluta por la COMPIN (66,67% invalidez).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Cálculo: Promedio de las 36 últimas rentas.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11F3B58-8EAA-C5E3-A770-A8085967E916}"/>
              </a:ext>
            </a:extLst>
          </p:cNvPr>
          <p:cNvSpPr txBox="1"/>
          <p:nvPr/>
        </p:nvSpPr>
        <p:spPr>
          <a:xfrm>
            <a:off x="339365" y="1076743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Requisitos: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956286B-0627-199D-B85F-7CFD6B2C7F20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06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839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5" y="254523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Pensión por invalidez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88CFF15-3E14-B84A-FDFA-18E535D66C6B}"/>
              </a:ext>
            </a:extLst>
          </p:cNvPr>
          <p:cNvSpPr txBox="1"/>
          <p:nvPr/>
        </p:nvSpPr>
        <p:spPr>
          <a:xfrm>
            <a:off x="339365" y="763235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Cálculo Art Nº128: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7B260DC-B21C-2CAA-3CFF-674A191EB714}"/>
              </a:ext>
            </a:extLst>
          </p:cNvPr>
          <p:cNvSpPr txBox="1"/>
          <p:nvPr/>
        </p:nvSpPr>
        <p:spPr>
          <a:xfrm>
            <a:off x="339365" y="1163345"/>
            <a:ext cx="485827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  <a:buSzPct val="150000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Según el promedio de las 36 últimas rentas, incrementadas en: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40% </a:t>
            </a: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de 10 a 14 años de imposiciones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50%</a:t>
            </a: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de 15 a 19 años de imposiciones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100% </a:t>
            </a: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de 20 años o más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Pensión limitada a la última renta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DB7E915C-3C94-A01D-7D9E-FBE507C3A2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7514" y="0"/>
            <a:ext cx="3086240" cy="4493228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445E428-A2A9-F40D-B036-B4B96864AAE3}"/>
              </a:ext>
            </a:extLst>
          </p:cNvPr>
          <p:cNvSpPr txBox="1"/>
          <p:nvPr/>
        </p:nvSpPr>
        <p:spPr>
          <a:xfrm>
            <a:off x="339365" y="3857045"/>
            <a:ext cx="5130993" cy="523220"/>
          </a:xfrm>
          <a:prstGeom prst="rect">
            <a:avLst/>
          </a:prstGeom>
          <a:solidFill>
            <a:srgbClr val="DBECF5"/>
          </a:solidFill>
        </p:spPr>
        <p:txBody>
          <a:bodyPr wrap="square" rtlCol="0">
            <a:spAutoFit/>
          </a:bodyPr>
          <a:lstStyle/>
          <a:p>
            <a:r>
              <a:rPr lang="es-CL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 ambos casos (116 y 128) tienen derecho a 6 meses de licencia médica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A4B10E5-2E2E-F347-3E5C-53DF3609A2EB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07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526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D89960A2-BD47-D890-B11C-FEDC78D58D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7514" y="0"/>
            <a:ext cx="3086240" cy="4472609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5" y="254523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 err="1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Rejubilación</a:t>
            </a:r>
            <a:endParaRPr lang="es-CL" sz="2000" b="1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2082641-1B86-C240-8218-13AB82475316}"/>
              </a:ext>
            </a:extLst>
          </p:cNvPr>
          <p:cNvSpPr txBox="1"/>
          <p:nvPr/>
        </p:nvSpPr>
        <p:spPr>
          <a:xfrm>
            <a:off x="339365" y="1195242"/>
            <a:ext cx="505880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Pensionado de la ex-</a:t>
            </a:r>
            <a:r>
              <a:rPr lang="es-CL" sz="1600" i="1" dirty="0" err="1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Canaempu</a:t>
            </a: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Reincorporado a la Administración Pública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Acreditar 6 años de nuevos servicios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Acreditar una causal de jubilación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907A28E-96D1-3D43-CC18-254B851EE934}"/>
              </a:ext>
            </a:extLst>
          </p:cNvPr>
          <p:cNvSpPr txBox="1"/>
          <p:nvPr/>
        </p:nvSpPr>
        <p:spPr>
          <a:xfrm>
            <a:off x="339365" y="3551734"/>
            <a:ext cx="5130993" cy="830997"/>
          </a:xfrm>
          <a:prstGeom prst="rect">
            <a:avLst/>
          </a:prstGeom>
          <a:solidFill>
            <a:srgbClr val="DBECF5"/>
          </a:solidFill>
        </p:spPr>
        <p:txBody>
          <a:bodyPr wrap="square" rtlCol="0">
            <a:spAutoFit/>
          </a:bodyPr>
          <a:lstStyle/>
          <a:p>
            <a:r>
              <a:rPr lang="es-CL" sz="24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Este beneficio extingue la jubilación anterior.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11F3B58-8EAA-C5E3-A770-A8085967E916}"/>
              </a:ext>
            </a:extLst>
          </p:cNvPr>
          <p:cNvSpPr txBox="1"/>
          <p:nvPr/>
        </p:nvSpPr>
        <p:spPr>
          <a:xfrm>
            <a:off x="339365" y="795132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Requisitos: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6E5143F-B5BC-5FD3-E26E-79F0D7F7B5C3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08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178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C56B818B-14AC-6169-4360-F09AD9FC61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7514" y="0"/>
            <a:ext cx="3086240" cy="449552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DD1B2EB-4D62-A04C-9826-31C35F7BC6A4}"/>
              </a:ext>
            </a:extLst>
          </p:cNvPr>
          <p:cNvSpPr txBox="1"/>
          <p:nvPr/>
        </p:nvSpPr>
        <p:spPr>
          <a:xfrm>
            <a:off x="339365" y="254523"/>
            <a:ext cx="4432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Última renta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7B260DC-B21C-2CAA-3CFF-674A191EB714}"/>
              </a:ext>
            </a:extLst>
          </p:cNvPr>
          <p:cNvSpPr txBox="1"/>
          <p:nvPr/>
        </p:nvSpPr>
        <p:spPr>
          <a:xfrm>
            <a:off x="339365" y="936972"/>
            <a:ext cx="48582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Tope de escalafón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Calidad jurídica planta, o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año en planta directiva</a:t>
            </a: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endParaRPr lang="es-CL" sz="1600" i="1" dirty="0">
              <a:solidFill>
                <a:srgbClr val="001E5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</a:pPr>
            <a:r>
              <a:rPr lang="es-CL" sz="1600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 imponente con anterioridad al 23-09-1989 y tener cotizaciones continuas a la fecha actual (Art. 132 D.F.L. 338).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462B7CF-7DA0-2FB0-1951-CECD7A908DC7}"/>
              </a:ext>
            </a:extLst>
          </p:cNvPr>
          <p:cNvSpPr txBox="1"/>
          <p:nvPr/>
        </p:nvSpPr>
        <p:spPr>
          <a:xfrm>
            <a:off x="339365" y="3527635"/>
            <a:ext cx="5130993" cy="830997"/>
          </a:xfrm>
          <a:prstGeom prst="rect">
            <a:avLst/>
          </a:prstGeom>
          <a:solidFill>
            <a:srgbClr val="DBECF5"/>
          </a:solidFill>
        </p:spPr>
        <p:txBody>
          <a:bodyPr wrap="square" rtlCol="0">
            <a:spAutoFit/>
          </a:bodyPr>
          <a:lstStyle/>
          <a:p>
            <a:r>
              <a:rPr lang="es-CL" sz="24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Tope Máximo de Pensiones.</a:t>
            </a:r>
          </a:p>
          <a:p>
            <a:r>
              <a:rPr lang="es-CL" sz="2400" b="1" i="1" dirty="0">
                <a:solidFill>
                  <a:srgbClr val="001E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$1.699.841.- art. 25° de la Ley 15.386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B1CB1AB-ECCF-A592-709A-BF7C07CE3255}"/>
              </a:ext>
            </a:extLst>
          </p:cNvPr>
          <p:cNvSpPr txBox="1"/>
          <p:nvPr/>
        </p:nvSpPr>
        <p:spPr>
          <a:xfrm>
            <a:off x="8471262" y="0"/>
            <a:ext cx="452491" cy="400110"/>
          </a:xfrm>
          <a:prstGeom prst="rect">
            <a:avLst/>
          </a:prstGeom>
          <a:solidFill>
            <a:srgbClr val="001E5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  <a:buSzPct val="150000"/>
            </a:pPr>
            <a:r>
              <a:rPr lang="es-CL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09</a:t>
            </a:r>
            <a:endParaRPr lang="es-CL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783372"/>
      </p:ext>
    </p:extLst>
  </p:cSld>
  <p:clrMapOvr>
    <a:masterClrMapping/>
  </p:clrMapOvr>
</p:sld>
</file>

<file path=ppt/theme/theme1.xml><?xml version="1.0" encoding="utf-8"?>
<a:theme xmlns:a="http://schemas.openxmlformats.org/drawingml/2006/main" name="IPSCHA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B85E8D7D88D0A94C8C2439DCC9F75683" ma:contentTypeVersion="10" ma:contentTypeDescription="Crear nuevo documento." ma:contentTypeScope="" ma:versionID="7771216f2d66c47eb9152abee742ea4e">
  <xsd:schema xmlns:xsd="http://www.w3.org/2001/XMLSchema" xmlns:xs="http://www.w3.org/2001/XMLSchema" xmlns:p="http://schemas.microsoft.com/office/2006/metadata/properties" xmlns:ns2="bf62e5f3-e8ef-4add-a6be-ec1ac161bc1f" xmlns:ns3="ecb7095c-c041-4b99-bcfe-de720faf469d" targetNamespace="http://schemas.microsoft.com/office/2006/metadata/properties" ma:root="true" ma:fieldsID="704d96b75213621444428aba77b23f4d" ns2:_="" ns3:_="">
    <xsd:import namespace="bf62e5f3-e8ef-4add-a6be-ec1ac161bc1f"/>
    <xsd:import namespace="ecb7095c-c041-4b99-bcfe-de720faf469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62e5f3-e8ef-4add-a6be-ec1ac161bc1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b7095c-c041-4b99-bcfe-de720faf469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8D51E7E-4CCC-433B-8FC2-9C4BA80D7067}">
  <ds:schemaRefs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  <ds:schemaRef ds:uri="ecb7095c-c041-4b99-bcfe-de720faf469d"/>
    <ds:schemaRef ds:uri="bf62e5f3-e8ef-4add-a6be-ec1ac161bc1f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5505215-76A2-4047-94F9-8EF4561201CB}">
  <ds:schemaRefs>
    <ds:schemaRef ds:uri="bf62e5f3-e8ef-4add-a6be-ec1ac161bc1f"/>
    <ds:schemaRef ds:uri="ecb7095c-c041-4b99-bcfe-de720faf469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B35643F-D270-415C-B37E-AA9A9FED7EA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2167</TotalTime>
  <Words>1387</Words>
  <Application>Microsoft Macintosh PowerPoint</Application>
  <PresentationFormat>Presentación en pantalla (16:9)</PresentationFormat>
  <Paragraphs>244</Paragraphs>
  <Slides>27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2" baseType="lpstr">
      <vt:lpstr>Poppins</vt:lpstr>
      <vt:lpstr>Arial</vt:lpstr>
      <vt:lpstr>Calibri</vt:lpstr>
      <vt:lpstr>Courier New</vt:lpstr>
      <vt:lpstr>IPSCHA</vt:lpstr>
      <vt:lpstr>Sistema de Pensiones a Empleados/as Públicos/as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Plantilla 2021 Multifuncional con Infografías</dc:title>
  <cp:lastModifiedBy>Cristian Andres Moreno Penaloza</cp:lastModifiedBy>
  <cp:revision>115</cp:revision>
  <cp:lastPrinted>2022-05-10T13:23:59Z</cp:lastPrinted>
  <dcterms:modified xsi:type="dcterms:W3CDTF">2024-04-25T16:40:08Z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0x010100B85E8D7D88D0A94C8C2439DCC9F75683</vt:lpwstr>
  </property>
</Properties>
</file>